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25199975" cy="28800425"/>
  <p:notesSz cx="6858000" cy="9144000"/>
  <p:defaultTextStyle>
    <a:defPPr>
      <a:defRPr lang="zh-CN"/>
    </a:defPPr>
    <a:lvl1pPr marL="0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1pPr>
    <a:lvl2pPr marL="1296035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2pPr>
    <a:lvl3pPr marL="2592070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3pPr>
    <a:lvl4pPr marL="3888105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4pPr>
    <a:lvl5pPr marL="5184140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5pPr>
    <a:lvl6pPr marL="6480175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6pPr>
    <a:lvl7pPr marL="7775575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7pPr>
    <a:lvl8pPr marL="9071610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8pPr>
    <a:lvl9pPr marL="10367645" algn="l" defTabSz="2592070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69" userDrawn="1">
          <p15:clr>
            <a:srgbClr val="A4A3A4"/>
          </p15:clr>
        </p15:guide>
        <p15:guide id="2" pos="79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EFC"/>
    <a:srgbClr val="2DB1DC"/>
    <a:srgbClr val="FFFFFF"/>
    <a:srgbClr val="1717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37" d="100"/>
          <a:sy n="37" d="100"/>
        </p:scale>
        <p:origin x="3522" y="156"/>
      </p:cViewPr>
      <p:guideLst>
        <p:guide orient="horz" pos="9069"/>
        <p:guide pos="79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4713405"/>
            <a:ext cx="21419979" cy="10026815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49997" y="15126892"/>
            <a:ext cx="18899981" cy="6953434"/>
          </a:xfrm>
        </p:spPr>
        <p:txBody>
          <a:bodyPr/>
          <a:lstStyle>
            <a:lvl1pPr marL="0" indent="0" algn="ctr">
              <a:buNone/>
              <a:defRPr sz="6615"/>
            </a:lvl1pPr>
            <a:lvl2pPr marL="1259840" indent="0" algn="ctr">
              <a:buNone/>
              <a:defRPr sz="5510"/>
            </a:lvl2pPr>
            <a:lvl3pPr marL="2519680" indent="0" algn="ctr">
              <a:buNone/>
              <a:defRPr sz="4960"/>
            </a:lvl3pPr>
            <a:lvl4pPr marL="3780155" indent="0" algn="ctr">
              <a:buNone/>
              <a:defRPr sz="4410"/>
            </a:lvl4pPr>
            <a:lvl5pPr marL="5039995" indent="0" algn="ctr">
              <a:buNone/>
              <a:defRPr sz="4410"/>
            </a:lvl5pPr>
            <a:lvl6pPr marL="6299835" indent="0" algn="ctr">
              <a:buNone/>
              <a:defRPr sz="4410"/>
            </a:lvl6pPr>
            <a:lvl7pPr marL="7559675" indent="0" algn="ctr">
              <a:buNone/>
              <a:defRPr sz="4410"/>
            </a:lvl7pPr>
            <a:lvl8pPr marL="8820150" indent="0" algn="ctr">
              <a:buNone/>
              <a:defRPr sz="4410"/>
            </a:lvl8pPr>
            <a:lvl9pPr marL="10079990" indent="0" algn="ctr">
              <a:buNone/>
              <a:defRPr sz="441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7180114"/>
            <a:ext cx="21734978" cy="11980175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19375" y="19273626"/>
            <a:ext cx="21734978" cy="6300091"/>
          </a:xfrm>
        </p:spPr>
        <p:txBody>
          <a:bodyPr/>
          <a:lstStyle>
            <a:lvl1pPr marL="0" indent="0">
              <a:buNone/>
              <a:defRPr sz="6615">
                <a:solidFill>
                  <a:schemeClr val="tx1"/>
                </a:solidFill>
              </a:defRPr>
            </a:lvl1pPr>
            <a:lvl2pPr marL="1259840" indent="0">
              <a:buNone/>
              <a:defRPr sz="5510">
                <a:solidFill>
                  <a:schemeClr val="tx1">
                    <a:tint val="75000"/>
                  </a:schemeClr>
                </a:solidFill>
              </a:defRPr>
            </a:lvl2pPr>
            <a:lvl3pPr marL="2519680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3pPr>
            <a:lvl4pPr marL="378015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4pPr>
            <a:lvl5pPr marL="503999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5pPr>
            <a:lvl6pPr marL="629983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6pPr>
            <a:lvl7pPr marL="7559675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7pPr>
            <a:lvl8pPr marL="882015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8pPr>
            <a:lvl9pPr marL="1007999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732498" y="7666780"/>
            <a:ext cx="10709989" cy="1827360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757488" y="7666780"/>
            <a:ext cx="10709989" cy="1827360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533362"/>
            <a:ext cx="21734978" cy="556675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35783" y="7060106"/>
            <a:ext cx="10660769" cy="3460049"/>
          </a:xfrm>
        </p:spPr>
        <p:txBody>
          <a:bodyPr anchor="b"/>
          <a:lstStyle>
            <a:lvl1pPr marL="0" indent="0">
              <a:buNone/>
              <a:defRPr sz="6615" b="1"/>
            </a:lvl1pPr>
            <a:lvl2pPr marL="1259840" indent="0">
              <a:buNone/>
              <a:defRPr sz="5510" b="1"/>
            </a:lvl2pPr>
            <a:lvl3pPr marL="2519680" indent="0">
              <a:buNone/>
              <a:defRPr sz="4960" b="1"/>
            </a:lvl3pPr>
            <a:lvl4pPr marL="3780155" indent="0">
              <a:buNone/>
              <a:defRPr sz="4410" b="1"/>
            </a:lvl4pPr>
            <a:lvl5pPr marL="5039995" indent="0">
              <a:buNone/>
              <a:defRPr sz="4410" b="1"/>
            </a:lvl5pPr>
            <a:lvl6pPr marL="6299835" indent="0">
              <a:buNone/>
              <a:defRPr sz="4410" b="1"/>
            </a:lvl6pPr>
            <a:lvl7pPr marL="7559675" indent="0">
              <a:buNone/>
              <a:defRPr sz="4410" b="1"/>
            </a:lvl7pPr>
            <a:lvl8pPr marL="8820150" indent="0">
              <a:buNone/>
              <a:defRPr sz="4410" b="1"/>
            </a:lvl8pPr>
            <a:lvl9pPr marL="10079990" indent="0">
              <a:buNone/>
              <a:defRPr sz="441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735783" y="10520155"/>
            <a:ext cx="10660769" cy="1547356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757489" y="7060106"/>
            <a:ext cx="10713272" cy="3460049"/>
          </a:xfrm>
        </p:spPr>
        <p:txBody>
          <a:bodyPr anchor="b"/>
          <a:lstStyle>
            <a:lvl1pPr marL="0" indent="0">
              <a:buNone/>
              <a:defRPr sz="6615" b="1"/>
            </a:lvl1pPr>
            <a:lvl2pPr marL="1259840" indent="0">
              <a:buNone/>
              <a:defRPr sz="5510" b="1"/>
            </a:lvl2pPr>
            <a:lvl3pPr marL="2519680" indent="0">
              <a:buNone/>
              <a:defRPr sz="4960" b="1"/>
            </a:lvl3pPr>
            <a:lvl4pPr marL="3780155" indent="0">
              <a:buNone/>
              <a:defRPr sz="4410" b="1"/>
            </a:lvl4pPr>
            <a:lvl5pPr marL="5039995" indent="0">
              <a:buNone/>
              <a:defRPr sz="4410" b="1"/>
            </a:lvl5pPr>
            <a:lvl6pPr marL="6299835" indent="0">
              <a:buNone/>
              <a:defRPr sz="4410" b="1"/>
            </a:lvl6pPr>
            <a:lvl7pPr marL="7559675" indent="0">
              <a:buNone/>
              <a:defRPr sz="4410" b="1"/>
            </a:lvl7pPr>
            <a:lvl8pPr marL="8820150" indent="0">
              <a:buNone/>
              <a:defRPr sz="4410" b="1"/>
            </a:lvl8pPr>
            <a:lvl9pPr marL="10079990" indent="0">
              <a:buNone/>
              <a:defRPr sz="441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2757489" y="10520155"/>
            <a:ext cx="10713272" cy="1547356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1920028"/>
            <a:ext cx="8127648" cy="6720099"/>
          </a:xfrm>
        </p:spPr>
        <p:txBody>
          <a:bodyPr anchor="b"/>
          <a:lstStyle>
            <a:lvl1pPr>
              <a:defRPr sz="882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713272" y="4146734"/>
            <a:ext cx="12757487" cy="20466969"/>
          </a:xfrm>
        </p:spPr>
        <p:txBody>
          <a:bodyPr/>
          <a:lstStyle>
            <a:lvl1pPr>
              <a:defRPr sz="8820"/>
            </a:lvl1pPr>
            <a:lvl2pPr>
              <a:defRPr sz="7715"/>
            </a:lvl2pPr>
            <a:lvl3pPr>
              <a:defRPr sz="6615"/>
            </a:lvl3pPr>
            <a:lvl4pPr>
              <a:defRPr sz="5510"/>
            </a:lvl4pPr>
            <a:lvl5pPr>
              <a:defRPr sz="5510"/>
            </a:lvl5pPr>
            <a:lvl6pPr>
              <a:defRPr sz="5510"/>
            </a:lvl6pPr>
            <a:lvl7pPr>
              <a:defRPr sz="5510"/>
            </a:lvl7pPr>
            <a:lvl8pPr>
              <a:defRPr sz="5510"/>
            </a:lvl8pPr>
            <a:lvl9pPr>
              <a:defRPr sz="551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35780" y="8640127"/>
            <a:ext cx="8127648" cy="16006905"/>
          </a:xfrm>
        </p:spPr>
        <p:txBody>
          <a:bodyPr/>
          <a:lstStyle>
            <a:lvl1pPr marL="0" indent="0">
              <a:buNone/>
              <a:defRPr sz="4410"/>
            </a:lvl1pPr>
            <a:lvl2pPr marL="1259840" indent="0">
              <a:buNone/>
              <a:defRPr sz="3860"/>
            </a:lvl2pPr>
            <a:lvl3pPr marL="2519680" indent="0">
              <a:buNone/>
              <a:defRPr sz="3305"/>
            </a:lvl3pPr>
            <a:lvl4pPr marL="3780155" indent="0">
              <a:buNone/>
              <a:defRPr sz="2755"/>
            </a:lvl4pPr>
            <a:lvl5pPr marL="5039995" indent="0">
              <a:buNone/>
              <a:defRPr sz="2755"/>
            </a:lvl5pPr>
            <a:lvl6pPr marL="6299835" indent="0">
              <a:buNone/>
              <a:defRPr sz="2755"/>
            </a:lvl6pPr>
            <a:lvl7pPr marL="7559675" indent="0">
              <a:buNone/>
              <a:defRPr sz="2755"/>
            </a:lvl7pPr>
            <a:lvl8pPr marL="8820150" indent="0">
              <a:buNone/>
              <a:defRPr sz="2755"/>
            </a:lvl8pPr>
            <a:lvl9pPr marL="10079990" indent="0">
              <a:buNone/>
              <a:defRPr sz="275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1920028"/>
            <a:ext cx="8127648" cy="6720099"/>
          </a:xfrm>
        </p:spPr>
        <p:txBody>
          <a:bodyPr anchor="b"/>
          <a:lstStyle>
            <a:lvl1pPr>
              <a:defRPr sz="882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4146734"/>
            <a:ext cx="12757487" cy="20466969"/>
          </a:xfrm>
        </p:spPr>
        <p:txBody>
          <a:bodyPr anchor="t"/>
          <a:lstStyle>
            <a:lvl1pPr marL="0" indent="0">
              <a:buNone/>
              <a:defRPr sz="8820"/>
            </a:lvl1pPr>
            <a:lvl2pPr marL="1259840" indent="0">
              <a:buNone/>
              <a:defRPr sz="7715"/>
            </a:lvl2pPr>
            <a:lvl3pPr marL="2519680" indent="0">
              <a:buNone/>
              <a:defRPr sz="6615"/>
            </a:lvl3pPr>
            <a:lvl4pPr marL="3780155" indent="0">
              <a:buNone/>
              <a:defRPr sz="5510"/>
            </a:lvl4pPr>
            <a:lvl5pPr marL="5039995" indent="0">
              <a:buNone/>
              <a:defRPr sz="5510"/>
            </a:lvl5pPr>
            <a:lvl6pPr marL="6299835" indent="0">
              <a:buNone/>
              <a:defRPr sz="5510"/>
            </a:lvl6pPr>
            <a:lvl7pPr marL="7559675" indent="0">
              <a:buNone/>
              <a:defRPr sz="5510"/>
            </a:lvl7pPr>
            <a:lvl8pPr marL="8820150" indent="0">
              <a:buNone/>
              <a:defRPr sz="5510"/>
            </a:lvl8pPr>
            <a:lvl9pPr marL="10079990" indent="0">
              <a:buNone/>
              <a:defRPr sz="551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35780" y="8640127"/>
            <a:ext cx="8127648" cy="16006905"/>
          </a:xfrm>
        </p:spPr>
        <p:txBody>
          <a:bodyPr/>
          <a:lstStyle>
            <a:lvl1pPr marL="0" indent="0">
              <a:buNone/>
              <a:defRPr sz="4410"/>
            </a:lvl1pPr>
            <a:lvl2pPr marL="1259840" indent="0">
              <a:buNone/>
              <a:defRPr sz="3860"/>
            </a:lvl2pPr>
            <a:lvl3pPr marL="2519680" indent="0">
              <a:buNone/>
              <a:defRPr sz="3305"/>
            </a:lvl3pPr>
            <a:lvl4pPr marL="3780155" indent="0">
              <a:buNone/>
              <a:defRPr sz="2755"/>
            </a:lvl4pPr>
            <a:lvl5pPr marL="5039995" indent="0">
              <a:buNone/>
              <a:defRPr sz="2755"/>
            </a:lvl5pPr>
            <a:lvl6pPr marL="6299835" indent="0">
              <a:buNone/>
              <a:defRPr sz="2755"/>
            </a:lvl6pPr>
            <a:lvl7pPr marL="7559675" indent="0">
              <a:buNone/>
              <a:defRPr sz="2755"/>
            </a:lvl7pPr>
            <a:lvl8pPr marL="8820150" indent="0">
              <a:buNone/>
              <a:defRPr sz="2755"/>
            </a:lvl8pPr>
            <a:lvl9pPr marL="10079990" indent="0">
              <a:buNone/>
              <a:defRPr sz="2755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533356"/>
            <a:ext cx="5433745" cy="2440702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732500" y="1533356"/>
            <a:ext cx="15986234" cy="2440702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533362"/>
            <a:ext cx="21734978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7666780"/>
            <a:ext cx="21734978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26693734"/>
            <a:ext cx="566999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58DDE-A9F3-4B1E-A4F3-D9322204E7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26693734"/>
            <a:ext cx="8504992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26693734"/>
            <a:ext cx="5669994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2CFEC-388B-4AF6-ACF5-9435AA15AFD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519680" rtl="0" eaLnBrk="1" latinLnBrk="0" hangingPunct="1">
        <a:lnSpc>
          <a:spcPct val="90000"/>
        </a:lnSpc>
        <a:spcBef>
          <a:spcPct val="0"/>
        </a:spcBef>
        <a:buNone/>
        <a:defRPr sz="12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20" indent="-629920" algn="l" defTabSz="2519680" rtl="0" eaLnBrk="1" latinLnBrk="0" hangingPunct="1">
        <a:lnSpc>
          <a:spcPct val="90000"/>
        </a:lnSpc>
        <a:spcBef>
          <a:spcPts val="2755"/>
        </a:spcBef>
        <a:buFont typeface="Arial" panose="020B0604020202020204" pitchFamily="34" charset="0"/>
        <a:buChar char="•"/>
        <a:defRPr sz="7715" kern="1200">
          <a:solidFill>
            <a:schemeClr val="tx1"/>
          </a:solidFill>
          <a:latin typeface="+mn-lt"/>
          <a:ea typeface="+mn-ea"/>
          <a:cs typeface="+mn-cs"/>
        </a:defRPr>
      </a:lvl1pPr>
      <a:lvl2pPr marL="1889760" indent="-629920" algn="l" defTabSz="2519680" rtl="0" eaLnBrk="1" latinLnBrk="0" hangingPunct="1">
        <a:lnSpc>
          <a:spcPct val="90000"/>
        </a:lnSpc>
        <a:spcBef>
          <a:spcPts val="1380"/>
        </a:spcBef>
        <a:buFont typeface="Arial" panose="020B0604020202020204" pitchFamily="34" charset="0"/>
        <a:buChar char="•"/>
        <a:defRPr sz="6615" kern="1200">
          <a:solidFill>
            <a:schemeClr val="tx1"/>
          </a:solidFill>
          <a:latin typeface="+mn-lt"/>
          <a:ea typeface="+mn-ea"/>
          <a:cs typeface="+mn-cs"/>
        </a:defRPr>
      </a:lvl2pPr>
      <a:lvl3pPr marL="3150235" indent="-629920" algn="l" defTabSz="2519680" rtl="0" eaLnBrk="1" latinLnBrk="0" hangingPunct="1">
        <a:lnSpc>
          <a:spcPct val="90000"/>
        </a:lnSpc>
        <a:spcBef>
          <a:spcPts val="1380"/>
        </a:spcBef>
        <a:buFont typeface="Arial" panose="020B0604020202020204" pitchFamily="34" charset="0"/>
        <a:buChar char="•"/>
        <a:defRPr sz="5510" kern="1200">
          <a:solidFill>
            <a:schemeClr val="tx1"/>
          </a:solidFill>
          <a:latin typeface="+mn-lt"/>
          <a:ea typeface="+mn-ea"/>
          <a:cs typeface="+mn-cs"/>
        </a:defRPr>
      </a:lvl3pPr>
      <a:lvl4pPr marL="4410075" indent="-629920" algn="l" defTabSz="2519680" rtl="0" eaLnBrk="1" latinLnBrk="0" hangingPunct="1">
        <a:lnSpc>
          <a:spcPct val="90000"/>
        </a:lnSpc>
        <a:spcBef>
          <a:spcPts val="138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4pPr>
      <a:lvl5pPr marL="5669915" indent="-629920" algn="l" defTabSz="2519680" rtl="0" eaLnBrk="1" latinLnBrk="0" hangingPunct="1">
        <a:lnSpc>
          <a:spcPct val="90000"/>
        </a:lnSpc>
        <a:spcBef>
          <a:spcPts val="138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5pPr>
      <a:lvl6pPr marL="6929755" indent="-629920" algn="l" defTabSz="2519680" rtl="0" eaLnBrk="1" latinLnBrk="0" hangingPunct="1">
        <a:lnSpc>
          <a:spcPct val="90000"/>
        </a:lnSpc>
        <a:spcBef>
          <a:spcPts val="138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6pPr>
      <a:lvl7pPr marL="8190230" indent="-629920" algn="l" defTabSz="2519680" rtl="0" eaLnBrk="1" latinLnBrk="0" hangingPunct="1">
        <a:lnSpc>
          <a:spcPct val="90000"/>
        </a:lnSpc>
        <a:spcBef>
          <a:spcPts val="138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7pPr>
      <a:lvl8pPr marL="9450070" indent="-629920" algn="l" defTabSz="2519680" rtl="0" eaLnBrk="1" latinLnBrk="0" hangingPunct="1">
        <a:lnSpc>
          <a:spcPct val="90000"/>
        </a:lnSpc>
        <a:spcBef>
          <a:spcPts val="138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10" indent="-629920" algn="l" defTabSz="2519680" rtl="0" eaLnBrk="1" latinLnBrk="0" hangingPunct="1">
        <a:lnSpc>
          <a:spcPct val="90000"/>
        </a:lnSpc>
        <a:spcBef>
          <a:spcPts val="138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1pPr>
      <a:lvl2pPr marL="1259840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2pPr>
      <a:lvl3pPr marL="2519680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5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5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5pPr>
      <a:lvl6pPr marL="6299835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6pPr>
      <a:lvl7pPr marL="7559675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7pPr>
      <a:lvl8pPr marL="8820150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90" algn="l" defTabSz="2519680" rtl="0" eaLnBrk="1" latinLnBrk="0" hangingPunct="1">
        <a:defRPr sz="4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199975" cy="28796488"/>
          </a:xfrm>
          <a:prstGeom prst="rect">
            <a:avLst/>
          </a:prstGeom>
        </p:spPr>
      </p:pic>
      <p:sp>
        <p:nvSpPr>
          <p:cNvPr id="30" name="圆角矩形 29"/>
          <p:cNvSpPr/>
          <p:nvPr/>
        </p:nvSpPr>
        <p:spPr>
          <a:xfrm>
            <a:off x="12999719" y="19103412"/>
            <a:ext cx="11095356" cy="6787171"/>
          </a:xfrm>
          <a:prstGeom prst="roundRect">
            <a:avLst>
              <a:gd name="adj" fmla="val 2040"/>
            </a:avLst>
          </a:prstGeom>
          <a:noFill/>
          <a:ln>
            <a:solidFill>
              <a:srgbClr val="2DB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10800000">
            <a:off x="12997815" y="18749645"/>
            <a:ext cx="3540760" cy="662305"/>
          </a:xfrm>
          <a:prstGeom prst="rect">
            <a:avLst/>
          </a:prstGeom>
          <a:gradFill>
            <a:gsLst>
              <a:gs pos="12000">
                <a:srgbClr val="E2EEFC"/>
              </a:gs>
              <a:gs pos="60000">
                <a:srgbClr val="96D8EE">
                  <a:alpha val="100000"/>
                </a:srgbClr>
              </a:gs>
              <a:gs pos="100000">
                <a:srgbClr val="2DB1D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7" name="圆角矩形 26"/>
          <p:cNvSpPr/>
          <p:nvPr/>
        </p:nvSpPr>
        <p:spPr>
          <a:xfrm>
            <a:off x="1104900" y="14165652"/>
            <a:ext cx="11095356" cy="4037117"/>
          </a:xfrm>
          <a:prstGeom prst="roundRect">
            <a:avLst>
              <a:gd name="adj" fmla="val 3077"/>
            </a:avLst>
          </a:prstGeom>
          <a:noFill/>
          <a:ln>
            <a:solidFill>
              <a:srgbClr val="2DB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1104900" y="19103412"/>
            <a:ext cx="11095356" cy="6787171"/>
          </a:xfrm>
          <a:prstGeom prst="roundRect">
            <a:avLst>
              <a:gd name="adj" fmla="val 2810"/>
            </a:avLst>
          </a:prstGeom>
          <a:noFill/>
          <a:ln>
            <a:solidFill>
              <a:srgbClr val="2DB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12999719" y="9463023"/>
            <a:ext cx="11095356" cy="8739746"/>
          </a:xfrm>
          <a:prstGeom prst="roundRect">
            <a:avLst>
              <a:gd name="adj" fmla="val 2019"/>
            </a:avLst>
          </a:prstGeom>
          <a:noFill/>
          <a:ln>
            <a:solidFill>
              <a:srgbClr val="2DB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1104900" y="9463023"/>
            <a:ext cx="11095356" cy="4037117"/>
          </a:xfrm>
          <a:prstGeom prst="roundRect">
            <a:avLst>
              <a:gd name="adj" fmla="val 6313"/>
            </a:avLst>
          </a:prstGeom>
          <a:noFill/>
          <a:ln>
            <a:solidFill>
              <a:srgbClr val="2DB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rot="10800000">
            <a:off x="1104900" y="18742878"/>
            <a:ext cx="3539613" cy="66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2DB1D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 rot="10800000">
            <a:off x="1104900" y="9095312"/>
            <a:ext cx="3539613" cy="66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2DB1D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10800000">
            <a:off x="1104901" y="13781080"/>
            <a:ext cx="3539613" cy="66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2DB1D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12" name="矩形 11"/>
          <p:cNvSpPr/>
          <p:nvPr/>
        </p:nvSpPr>
        <p:spPr>
          <a:xfrm rot="10800000">
            <a:off x="12999085" y="9095105"/>
            <a:ext cx="2915920" cy="662305"/>
          </a:xfrm>
          <a:prstGeom prst="rect">
            <a:avLst/>
          </a:prstGeom>
          <a:gradFill>
            <a:gsLst>
              <a:gs pos="12000">
                <a:srgbClr val="E2EEFC"/>
              </a:gs>
              <a:gs pos="60000">
                <a:srgbClr val="96D8EE">
                  <a:alpha val="100000"/>
                </a:srgbClr>
              </a:gs>
              <a:gs pos="100000">
                <a:srgbClr val="2DB1D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248410" y="2995930"/>
            <a:ext cx="22702520" cy="1518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8000" b="1" dirty="0">
                <a:solidFill>
                  <a:srgbClr val="1717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en-US" altLang="zh-CN" sz="8000" b="1" dirty="0">
              <a:solidFill>
                <a:srgbClr val="1717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8000" b="1" dirty="0">
              <a:solidFill>
                <a:srgbClr val="1717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48410" y="9043862"/>
            <a:ext cx="10951845" cy="7651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Background: 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58468" y="6107113"/>
            <a:ext cx="10458450" cy="699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Author: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104900" y="5720398"/>
            <a:ext cx="22990175" cy="2225040"/>
          </a:xfrm>
          <a:prstGeom prst="roundRect">
            <a:avLst>
              <a:gd name="adj" fmla="val 9622"/>
            </a:avLst>
          </a:prstGeom>
          <a:noFill/>
          <a:ln>
            <a:solidFill>
              <a:srgbClr val="2DB1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458468" y="6806883"/>
            <a:ext cx="10458450" cy="833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buClrTx/>
              <a:buSzTx/>
              <a:buFontTx/>
            </a:pP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Unit: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35875" y="4376420"/>
            <a:ext cx="9926955" cy="833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4000" b="1" dirty="0">
                <a:solidFill>
                  <a:srgbClr val="17176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Microsoft YaHei, Font size 80, bold</a:t>
            </a:r>
            <a:endParaRPr lang="en-US" altLang="zh-CN" sz="4000" b="1" dirty="0">
              <a:solidFill>
                <a:srgbClr val="17176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40143" y="6835458"/>
            <a:ext cx="13956094" cy="833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en-US" altLang="zh-CN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Microsoft YaHei, Font size range: 25 to 40, bold</a:t>
            </a:r>
            <a:endParaRPr lang="en-US" altLang="zh-CN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04900" y="9951762"/>
            <a:ext cx="11095355" cy="833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Microsoft YaHei, Font size range: 25 to 40</a:t>
            </a:r>
            <a:endParaRPr lang="en-US" altLang="zh-CN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999085" y="9072880"/>
            <a:ext cx="23723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Results: 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04900" y="13781171"/>
            <a:ext cx="1109535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Objective: 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04900" y="18720638"/>
            <a:ext cx="1109535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Methods: 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04900" y="14643501"/>
            <a:ext cx="11095355" cy="833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Microsoft YaHei, Font size range: 25 to 40</a:t>
            </a:r>
            <a:endParaRPr lang="en-US" altLang="zh-CN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04900" y="19632295"/>
            <a:ext cx="11095355" cy="833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Microsoft YaHei, Font size range: 25 to 40</a:t>
            </a:r>
            <a:endParaRPr lang="en-US" altLang="zh-CN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999085" y="9951762"/>
            <a:ext cx="10951845" cy="833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Microsoft YaHei, Font size range: 25 to 40</a:t>
            </a:r>
            <a:endParaRPr lang="en-US" altLang="zh-CN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999085" y="19632237"/>
            <a:ext cx="10951845" cy="8331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Microsoft YaHei, Font size range: 25 to 40</a:t>
            </a:r>
            <a:endParaRPr lang="en-US" altLang="zh-CN" sz="3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999085" y="18720435"/>
            <a:ext cx="3190875" cy="684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Conclusion: </a:t>
            </a:r>
            <a:endParaRPr lang="en-US" altLang="zh-CN" sz="4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367</Words>
  <Application>WPS 演示</Application>
  <PresentationFormat>自定义</PresentationFormat>
  <Paragraphs>54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Calibri</vt:lpstr>
      <vt:lpstr>Arial Unicode MS</vt:lpstr>
      <vt:lpstr>等线 Light</vt:lpstr>
      <vt:lpstr>Calibri Light</vt:lpstr>
      <vt:lpstr>等线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hairtail</cp:lastModifiedBy>
  <cp:revision>12</cp:revision>
  <dcterms:created xsi:type="dcterms:W3CDTF">2026-08-24T09:37:00Z</dcterms:created>
  <dcterms:modified xsi:type="dcterms:W3CDTF">2026-08-31T09:25:42Z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BD53FAABB3E34591A1671D79F4D8EB73_13</vt:lpwstr>
  </property>
</Properties>
</file>