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63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35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>
        <p:scale>
          <a:sx n="108" d="100"/>
          <a:sy n="108" d="100"/>
        </p:scale>
        <p:origin x="1280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7CC80-F783-946F-9FE0-941687076B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C592A1-5CDA-CDA6-A074-ACCFF34288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67449-C749-FD50-7E67-F19FFF291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6A3-1083-6048-8958-C3EB72947EB6}" type="datetimeFigureOut">
              <a:rPr lang="en-CH" smtClean="0"/>
              <a:t>21.09.2026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4B0FD-3916-9CD3-9B00-E69243DFF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A0095-BA31-B39B-9547-DE20F90A6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9E03-DA6B-494E-8ABA-CCC77D63DB0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9160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15898-41CF-E62E-1A20-5D7CF6302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3B407-F71E-71E2-AFB7-56A1CFC5B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371CA-EE4D-56C0-28AE-76CC05F26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6A3-1083-6048-8958-C3EB72947EB6}" type="datetimeFigureOut">
              <a:rPr lang="en-CH" smtClean="0"/>
              <a:t>21.09.2026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DFF55-4BFB-D44A-543E-AE81DAB82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A9773-FA0F-4E46-28C4-6C5C18B1A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9E03-DA6B-494E-8ABA-CCC77D63DB0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25579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B66B-77C6-A153-B070-213CE87D9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CC580B-01EC-EDE5-C802-FE8EA4681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417FB-4047-4F81-5DCF-83F8C403A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6A3-1083-6048-8958-C3EB72947EB6}" type="datetimeFigureOut">
              <a:rPr lang="en-CH" smtClean="0"/>
              <a:t>21.09.2026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4B2F9-40C3-878E-344B-372B3EFAB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C1C83-FD85-FA99-F8E9-7B60E3FE7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9E03-DA6B-494E-8ABA-CCC77D63DB0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75870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0A9A9-C5C4-BFF0-1BAB-3968AD3C8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6FFC4-FA0D-0C92-28DA-7DA7177ABF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E846A1-6454-B999-8C7B-B7426F795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08A59B-EDE1-084E-DE97-8730CE240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6A3-1083-6048-8958-C3EB72947EB6}" type="datetimeFigureOut">
              <a:rPr lang="en-CH" smtClean="0"/>
              <a:t>21.09.2026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414E47-C715-0D46-16D7-9552D7BD5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6FBA3F-FBFF-63A2-66C1-CEAF9CCE3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9E03-DA6B-494E-8ABA-CCC77D63DB0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4391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B1DD6-7767-BC59-A206-DBDC68234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9AC872-06FD-8676-78FD-DC604CF2C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FDC52-E444-FF25-244A-DDCBF6145E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0E2FB-808A-8875-44C5-FE62DCEE5A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38CC37-2774-953A-D836-24DC0707FB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FF4DCD-7DA7-BC6C-B7A0-2E2B0E1D6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6A3-1083-6048-8958-C3EB72947EB6}" type="datetimeFigureOut">
              <a:rPr lang="en-CH" smtClean="0"/>
              <a:t>21.09.2026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6B96CE-A36A-F6A5-0168-D685CEAC9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AD45BF-6849-9A6D-CB9B-E92FAB441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9E03-DA6B-494E-8ABA-CCC77D63DB0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44394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58CB6-8522-89EF-9C7D-D31E3AAD7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BCA004-6E49-6C6E-1212-C9CDE177C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6A3-1083-6048-8958-C3EB72947EB6}" type="datetimeFigureOut">
              <a:rPr lang="en-CH" smtClean="0"/>
              <a:t>21.09.2026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6C4FE9-476F-E071-94C6-E3100D962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3E448E-E995-D5CE-473F-1DE1FE571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9E03-DA6B-494E-8ABA-CCC77D63DB0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98833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ACBAA8-D35B-811A-E382-E9AF60EA1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6A3-1083-6048-8958-C3EB72947EB6}" type="datetimeFigureOut">
              <a:rPr lang="en-CH" smtClean="0"/>
              <a:t>21.09.2026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AD4DDB-4049-C4B7-5B9C-E79E3C3BE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90B06E-AA09-9E6C-6045-A72799DFB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9E03-DA6B-494E-8ABA-CCC77D63DB0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420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6E476-DD2A-0BF1-6CD0-2626649CB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6890F-29EB-0AA6-A4EF-B2A7B1023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5FA32-5391-3AF1-629D-F045DC2C8E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7D517-B536-7F94-742B-4E2E57BAB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6A3-1083-6048-8958-C3EB72947EB6}" type="datetimeFigureOut">
              <a:rPr lang="en-CH" smtClean="0"/>
              <a:t>21.09.2026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E80DBA-C583-3B23-7CD7-917146A07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760B9-466C-FC1F-ADC7-CEAE2D3D9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9E03-DA6B-494E-8ABA-CCC77D63DB0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99432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85B07-4C7B-AF5F-5AA4-B9580C876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833FE6-688B-E050-A948-824AED9D063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E23A4-5B39-B390-6D0B-E1062EF117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81F1D-4D1E-6089-D2FD-5BB7FACB1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6A3-1083-6048-8958-C3EB72947EB6}" type="datetimeFigureOut">
              <a:rPr lang="en-CH" smtClean="0"/>
              <a:t>21.09.2026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2BA017-DA0C-1E90-B3B4-303F8571B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38F2B2-E58A-B2C8-6CE2-47D5292BC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9E03-DA6B-494E-8ABA-CCC77D63DB0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82839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81D60-60CA-99EF-C803-EE254B72E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E8A897-A36F-2C14-17F3-22C5D87D70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6B8EB-D3E1-66A7-B523-218E01BDA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6A3-1083-6048-8958-C3EB72947EB6}" type="datetimeFigureOut">
              <a:rPr lang="en-CH" smtClean="0"/>
              <a:t>21.09.2026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84A36-5FEA-E65C-6D49-BE379BAA5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10224-F791-0909-0127-B05260070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9E03-DA6B-494E-8ABA-CCC77D63DB0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54052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97D3AC-E324-0C00-ECAF-545839151C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642FE8-5BD8-15C3-2ED1-FA0E4CB514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A60E4D-81D4-D3FC-D3E9-72891B79A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236A3-1083-6048-8958-C3EB72947EB6}" type="datetimeFigureOut">
              <a:rPr lang="en-CH" smtClean="0"/>
              <a:t>21.09.2026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F3A57-7553-349C-6935-E125200A9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912E3-55D4-C65C-FCCD-F9809CB92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C9E03-DA6B-494E-8ABA-CCC77D63DB0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14751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67C5B2-CC58-79B5-877A-7752D9901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677A05-B8E0-4FA1-E3F3-627B9BF7D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98570-F89C-E69E-F39F-A6D1D7945B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8236A3-1083-6048-8958-C3EB72947EB6}" type="datetimeFigureOut">
              <a:rPr lang="en-CH" smtClean="0"/>
              <a:t>21.09.2026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179B6-689E-4A9A-5CAB-367DCB3EC8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03A05-DE92-162B-E66F-C376795300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BC9E03-DA6B-494E-8ABA-CCC77D63DB0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89997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F5B2908-311B-CF3A-65F5-538EFC0F0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06700"/>
            <a:ext cx="12192000" cy="1012420"/>
          </a:xfrm>
          <a:prstGeom prst="rect">
            <a:avLst/>
          </a:prstGeom>
        </p:spPr>
      </p:pic>
      <p:sp>
        <p:nvSpPr>
          <p:cNvPr id="23" name="Parallelogram 22">
            <a:extLst>
              <a:ext uri="{FF2B5EF4-FFF2-40B4-BE49-F238E27FC236}">
                <a16:creationId xmlns:a16="http://schemas.microsoft.com/office/drawing/2014/main" id="{61AFD44A-2C8A-476A-EDE7-7E6F3D906EE0}"/>
              </a:ext>
            </a:extLst>
          </p:cNvPr>
          <p:cNvSpPr/>
          <p:nvPr/>
        </p:nvSpPr>
        <p:spPr>
          <a:xfrm>
            <a:off x="-2541182" y="159489"/>
            <a:ext cx="5337544" cy="414670"/>
          </a:xfrm>
          <a:prstGeom prst="parallelogram">
            <a:avLst/>
          </a:prstGeom>
          <a:solidFill>
            <a:srgbClr val="2535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CH" sz="1400" b="1" dirty="0">
                <a:latin typeface="PF Highway Sans Pro" panose="02000500000000020004" pitchFamily="2" charset="0"/>
              </a:rPr>
              <a:t>#EAACISymposium2026</a:t>
            </a:r>
          </a:p>
        </p:txBody>
      </p:sp>
    </p:spTree>
    <p:extLst>
      <p:ext uri="{BB962C8B-B14F-4D97-AF65-F5344CB8AC3E}">
        <p14:creationId xmlns:p14="http://schemas.microsoft.com/office/powerpoint/2010/main" val="978874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0E8079-C98B-3B3C-014F-2D01A83EF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B97CE1-3BAA-11F9-84E5-D4FCDC9148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078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228653" y="1492874"/>
            <a:ext cx="9129252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8"/>
              </a:lnSpc>
            </a:pPr>
            <a:r>
              <a:rPr lang="en-US" sz="2800" b="1" i="1">
                <a:solidFill>
                  <a:srgbClr val="133C8B"/>
                </a:solidFill>
                <a:latin typeface="Verdana Bold Italics"/>
                <a:ea typeface="Verdana Bold Italics"/>
                <a:cs typeface="Verdana Bold Italics"/>
                <a:sym typeface="Verdana Bold Italics"/>
              </a:rPr>
              <a:t>&lt; Title &gt;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28653" y="2130372"/>
            <a:ext cx="9129252" cy="25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n-US">
                <a:solidFill>
                  <a:srgbClr val="133C8B"/>
                </a:solidFill>
                <a:latin typeface="Verdana"/>
                <a:ea typeface="Verdana"/>
                <a:cs typeface="Verdana"/>
                <a:sym typeface="Verdana"/>
              </a:rPr>
              <a:t>&lt; Sub-title &gt;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1666" y="2996944"/>
            <a:ext cx="10065477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 b="1">
                <a:solidFill>
                  <a:srgbClr val="133C8B"/>
                </a:solidFill>
                <a:latin typeface="Verdana Bold"/>
                <a:ea typeface="Verdana Bold"/>
                <a:cs typeface="Verdana Bold"/>
                <a:sym typeface="Verdana Bold"/>
              </a:rPr>
              <a:t>&lt; Presenter &gt;</a:t>
            </a:r>
          </a:p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33C8B"/>
                </a:solidFill>
                <a:latin typeface="Verdana"/>
                <a:ea typeface="Verdana"/>
                <a:cs typeface="Verdana"/>
                <a:sym typeface="Verdana"/>
              </a:rPr>
              <a:t>&lt; Title of presenter &gt;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51666" y="4403790"/>
            <a:ext cx="10065477" cy="25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lang="en-US">
                <a:solidFill>
                  <a:srgbClr val="133C8B"/>
                </a:solidFill>
                <a:latin typeface="Verdana"/>
                <a:ea typeface="Verdana"/>
                <a:cs typeface="Verdana"/>
                <a:sym typeface="Verdana"/>
              </a:rPr>
              <a:t>&lt; Date &gt;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4430B0-25EF-BD4A-8024-4CC954E59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06700"/>
            <a:ext cx="12192000" cy="1012420"/>
          </a:xfrm>
          <a:prstGeom prst="rect">
            <a:avLst/>
          </a:prstGeom>
        </p:spPr>
      </p:pic>
      <p:sp>
        <p:nvSpPr>
          <p:cNvPr id="12" name="Parallelogram 11">
            <a:extLst>
              <a:ext uri="{FF2B5EF4-FFF2-40B4-BE49-F238E27FC236}">
                <a16:creationId xmlns:a16="http://schemas.microsoft.com/office/drawing/2014/main" id="{C73C2144-306E-056C-F75B-E8264B259B29}"/>
              </a:ext>
            </a:extLst>
          </p:cNvPr>
          <p:cNvSpPr/>
          <p:nvPr/>
        </p:nvSpPr>
        <p:spPr>
          <a:xfrm>
            <a:off x="-2541182" y="159489"/>
            <a:ext cx="5337544" cy="414670"/>
          </a:xfrm>
          <a:prstGeom prst="parallelogram">
            <a:avLst/>
          </a:prstGeom>
          <a:solidFill>
            <a:srgbClr val="2535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CH" sz="1400" b="1" dirty="0">
                <a:latin typeface="PF Highway Sans Pro" panose="02000500000000020004" pitchFamily="2" charset="0"/>
              </a:rPr>
              <a:t>#EAACISymposium2026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90DEA-0EC3-D922-E582-0C82ECB91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B0D28E8-20DE-F3E7-F537-ED36045B1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06700"/>
            <a:ext cx="12192000" cy="1012420"/>
          </a:xfrm>
          <a:prstGeom prst="rect">
            <a:avLst/>
          </a:prstGeom>
        </p:spPr>
      </p:pic>
      <p:sp>
        <p:nvSpPr>
          <p:cNvPr id="12" name="Parallelogram 11">
            <a:extLst>
              <a:ext uri="{FF2B5EF4-FFF2-40B4-BE49-F238E27FC236}">
                <a16:creationId xmlns:a16="http://schemas.microsoft.com/office/drawing/2014/main" id="{0056596F-5C54-6309-CC9D-0202AC7F207A}"/>
              </a:ext>
            </a:extLst>
          </p:cNvPr>
          <p:cNvSpPr/>
          <p:nvPr/>
        </p:nvSpPr>
        <p:spPr>
          <a:xfrm>
            <a:off x="-2541182" y="159489"/>
            <a:ext cx="5337544" cy="414670"/>
          </a:xfrm>
          <a:prstGeom prst="parallelogram">
            <a:avLst/>
          </a:prstGeom>
          <a:solidFill>
            <a:srgbClr val="2535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CH" sz="1400" b="1" dirty="0">
                <a:latin typeface="PF Highway Sans Pro" panose="02000500000000020004" pitchFamily="2" charset="0"/>
              </a:rPr>
              <a:t>#EAACISymposium2026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51543829-071C-1AA9-2A3B-91895775D1E9}"/>
              </a:ext>
            </a:extLst>
          </p:cNvPr>
          <p:cNvGraphicFramePr>
            <a:graphicFrameLocks noGrp="1"/>
          </p:cNvGraphicFramePr>
          <p:nvPr/>
        </p:nvGraphicFramePr>
        <p:xfrm>
          <a:off x="1060583" y="1627552"/>
          <a:ext cx="10166660" cy="3204598"/>
        </p:xfrm>
        <a:graphic>
          <a:graphicData uri="http://schemas.openxmlformats.org/drawingml/2006/table">
            <a:tbl>
              <a:tblPr/>
              <a:tblGrid>
                <a:gridCol w="2638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8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9721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/>
                      </a:pPr>
                      <a:r>
                        <a:rPr lang="en-US" sz="1000" b="1">
                          <a:solidFill>
                            <a:srgbClr val="133C8B"/>
                          </a:solidFill>
                          <a:latin typeface="Verdana Bold"/>
                          <a:ea typeface="Verdana Bold"/>
                          <a:cs typeface="Verdana Bold"/>
                          <a:sym typeface="Verdana Bold"/>
                        </a:rPr>
                        <a:t>Type​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/>
                      </a:pPr>
                      <a:r>
                        <a:rPr lang="en-US" sz="1000" b="1" dirty="0">
                          <a:solidFill>
                            <a:srgbClr val="133C8B"/>
                          </a:solidFill>
                          <a:latin typeface="Verdana Bold"/>
                          <a:ea typeface="Verdana Bold"/>
                          <a:cs typeface="Verdana Bold"/>
                          <a:sym typeface="Verdana Bold"/>
                        </a:rPr>
                        <a:t>Company​</a:t>
                      </a:r>
                      <a:endParaRPr lang="en-US" sz="700" dirty="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123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Employment full time / part time​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C8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Company name/None​</a:t>
                      </a:r>
                      <a:endParaRPr lang="en-US" sz="700" dirty="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C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936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/>
                      </a:pPr>
                      <a:r>
                        <a:rPr lang="en-US" sz="1000">
                          <a:solidFill>
                            <a:srgbClr val="133C8B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Research Grant (P.I., collaborator or consultant; pending and received grants)​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/>
                      </a:pPr>
                      <a:r>
                        <a:rPr lang="en-US" sz="1000">
                          <a:solidFill>
                            <a:srgbClr val="133C8B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Company name/None​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123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Other research support​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C8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Company name/None​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C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123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/>
                      </a:pPr>
                      <a:r>
                        <a:rPr lang="en-US" sz="1000">
                          <a:solidFill>
                            <a:srgbClr val="133C8B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Speakers Bureau / Honoraria​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/>
                      </a:pPr>
                      <a:r>
                        <a:rPr lang="en-US" sz="1000">
                          <a:solidFill>
                            <a:srgbClr val="133C8B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Company name/None​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4541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Ownership interest (stock, stock-options, patent or intellectual property​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C8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Company name/None​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C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123"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/>
                      </a:pPr>
                      <a:r>
                        <a:rPr lang="en-US" sz="1000">
                          <a:solidFill>
                            <a:srgbClr val="133C8B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Consultant / advisory board​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defRPr/>
                      </a:pPr>
                      <a:r>
                        <a:rPr lang="en-US" sz="1000" dirty="0">
                          <a:solidFill>
                            <a:srgbClr val="133C8B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Company name/None​</a:t>
                      </a:r>
                      <a:endParaRPr lang="en-US" sz="700" dirty="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4">
            <a:extLst>
              <a:ext uri="{FF2B5EF4-FFF2-40B4-BE49-F238E27FC236}">
                <a16:creationId xmlns:a16="http://schemas.microsoft.com/office/drawing/2014/main" id="{2E73B1E6-7499-08C2-8F9C-3C5D83DF7608}"/>
              </a:ext>
            </a:extLst>
          </p:cNvPr>
          <p:cNvSpPr txBox="1"/>
          <p:nvPr/>
        </p:nvSpPr>
        <p:spPr>
          <a:xfrm>
            <a:off x="1060583" y="968122"/>
            <a:ext cx="2747824" cy="275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67"/>
              </a:lnSpc>
            </a:pPr>
            <a:r>
              <a:rPr lang="en-US" sz="1600" b="1" spc="20">
                <a:solidFill>
                  <a:srgbClr val="133C8B"/>
                </a:solidFill>
                <a:latin typeface="Verdana Bold"/>
                <a:ea typeface="Verdana Bold"/>
                <a:cs typeface="Verdana Bold"/>
                <a:sym typeface="Verdana Bold"/>
              </a:rPr>
              <a:t>Disclosure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1CD9D38C-4275-7D00-849A-05A8A90CA4CB}"/>
              </a:ext>
            </a:extLst>
          </p:cNvPr>
          <p:cNvSpPr txBox="1"/>
          <p:nvPr/>
        </p:nvSpPr>
        <p:spPr>
          <a:xfrm>
            <a:off x="1060583" y="1339221"/>
            <a:ext cx="10166660" cy="153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sz="1400" spc="-39" dirty="0">
                <a:solidFill>
                  <a:srgbClr val="133C8B"/>
                </a:solidFill>
                <a:latin typeface="Verdana"/>
                <a:ea typeface="Verdana"/>
                <a:cs typeface="Verdana"/>
                <a:sym typeface="Verdana"/>
              </a:rPr>
              <a:t>In relation to this presentation, I declare the following, real or perceived conflicts of interest: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9EA922CC-8C0F-AE32-C214-A3072EC6E14A}"/>
              </a:ext>
            </a:extLst>
          </p:cNvPr>
          <p:cNvSpPr txBox="1"/>
          <p:nvPr/>
        </p:nvSpPr>
        <p:spPr>
          <a:xfrm>
            <a:off x="1060583" y="4873042"/>
            <a:ext cx="10166660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sz="1000" spc="-39">
                <a:solidFill>
                  <a:srgbClr val="133C8B"/>
                </a:solidFill>
                <a:latin typeface="Verdana"/>
                <a:ea typeface="Verdana"/>
                <a:cs typeface="Verdana"/>
                <a:sym typeface="Verdana"/>
              </a:rPr>
              <a:t>A conflict of interest is any situation in which a speaker or immediate family members have interests, and those may cause a conflict with the current presentation. Conflicts of interest do not preclude the delivery of the talk but should be explicitly declared. These may include financial interests (eg. owning stocks of a related company, having received honoraria, consultancy fees), research interests (research support by grants or otherwise), organisational interests and gifts.</a:t>
            </a: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8B9CDD74-2DBF-560C-ADA5-12D7A906CBB2}"/>
              </a:ext>
            </a:extLst>
          </p:cNvPr>
          <p:cNvSpPr txBox="1"/>
          <p:nvPr/>
        </p:nvSpPr>
        <p:spPr>
          <a:xfrm>
            <a:off x="6188352" y="337764"/>
            <a:ext cx="5017274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1400" b="1" dirty="0">
                <a:solidFill>
                  <a:srgbClr val="133C8B"/>
                </a:solidFill>
                <a:latin typeface="Verdana Bold"/>
                <a:ea typeface="Verdana Bold"/>
                <a:cs typeface="Verdana Bold"/>
                <a:sym typeface="Verdana Bold"/>
              </a:rPr>
              <a:t>&lt; Presenter &gt;</a:t>
            </a:r>
          </a:p>
          <a:p>
            <a:pPr algn="r">
              <a:lnSpc>
                <a:spcPts val="2400"/>
              </a:lnSpc>
            </a:pPr>
            <a:r>
              <a:rPr lang="en-US" sz="1400" b="1" dirty="0">
                <a:solidFill>
                  <a:srgbClr val="133C8B"/>
                </a:solidFill>
                <a:latin typeface="Verdana Bold"/>
                <a:ea typeface="Verdana Bold"/>
                <a:cs typeface="Verdana Bold"/>
                <a:sym typeface="Verdana Bold"/>
              </a:rPr>
              <a:t>&lt; Title of presenter &gt;</a:t>
            </a:r>
          </a:p>
        </p:txBody>
      </p:sp>
    </p:spTree>
    <p:extLst>
      <p:ext uri="{BB962C8B-B14F-4D97-AF65-F5344CB8AC3E}">
        <p14:creationId xmlns:p14="http://schemas.microsoft.com/office/powerpoint/2010/main" val="2264087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51028-4AF3-912E-07F3-66E8F6F5B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0283C21-8784-4C26-C537-1D5CBC8E7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06700"/>
            <a:ext cx="12192000" cy="1012420"/>
          </a:xfrm>
          <a:prstGeom prst="rect">
            <a:avLst/>
          </a:prstGeom>
        </p:spPr>
      </p:pic>
      <p:sp>
        <p:nvSpPr>
          <p:cNvPr id="12" name="Parallelogram 11">
            <a:extLst>
              <a:ext uri="{FF2B5EF4-FFF2-40B4-BE49-F238E27FC236}">
                <a16:creationId xmlns:a16="http://schemas.microsoft.com/office/drawing/2014/main" id="{38BF7371-6EAB-B784-FAA0-06315E045795}"/>
              </a:ext>
            </a:extLst>
          </p:cNvPr>
          <p:cNvSpPr/>
          <p:nvPr/>
        </p:nvSpPr>
        <p:spPr>
          <a:xfrm>
            <a:off x="-2541182" y="159489"/>
            <a:ext cx="5337544" cy="414670"/>
          </a:xfrm>
          <a:prstGeom prst="parallelogram">
            <a:avLst/>
          </a:prstGeom>
          <a:solidFill>
            <a:srgbClr val="2535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CH" sz="1400" b="1" dirty="0">
                <a:latin typeface="PF Highway Sans Pro" panose="02000500000000020004" pitchFamily="2" charset="0"/>
              </a:rPr>
              <a:t>#EAACISymposium2026</a:t>
            </a: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63703170-081D-0B2C-12F5-47D5893EAEC7}"/>
              </a:ext>
            </a:extLst>
          </p:cNvPr>
          <p:cNvSpPr txBox="1"/>
          <p:nvPr/>
        </p:nvSpPr>
        <p:spPr>
          <a:xfrm>
            <a:off x="6188352" y="337764"/>
            <a:ext cx="5017274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1400" b="1" dirty="0">
                <a:solidFill>
                  <a:srgbClr val="133C8B"/>
                </a:solidFill>
                <a:latin typeface="Verdana Bold"/>
                <a:ea typeface="Verdana Bold"/>
                <a:cs typeface="Verdana Bold"/>
                <a:sym typeface="Verdana Bold"/>
              </a:rPr>
              <a:t>&lt; Presenter &gt;</a:t>
            </a:r>
          </a:p>
          <a:p>
            <a:pPr algn="r">
              <a:lnSpc>
                <a:spcPts val="2400"/>
              </a:lnSpc>
            </a:pPr>
            <a:r>
              <a:rPr lang="en-US" sz="1400" b="1" dirty="0">
                <a:solidFill>
                  <a:srgbClr val="133C8B"/>
                </a:solidFill>
                <a:latin typeface="Verdana Bold"/>
                <a:ea typeface="Verdana Bold"/>
                <a:cs typeface="Verdana Bold"/>
                <a:sym typeface="Verdana Bold"/>
              </a:rPr>
              <a:t>&lt; Title of presenter &gt;</a:t>
            </a: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C4E8B2B9-1A4E-D39D-0A7C-ED4A3D66C111}"/>
              </a:ext>
            </a:extLst>
          </p:cNvPr>
          <p:cNvGrpSpPr/>
          <p:nvPr/>
        </p:nvGrpSpPr>
        <p:grpSpPr>
          <a:xfrm>
            <a:off x="1180346" y="2019759"/>
            <a:ext cx="376288" cy="381610"/>
            <a:chOff x="0" y="0"/>
            <a:chExt cx="752576" cy="763220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2DC03D10-CE4E-0B10-39D2-2C17D3B2D5D8}"/>
                </a:ext>
              </a:extLst>
            </p:cNvPr>
            <p:cNvSpPr/>
            <p:nvPr/>
          </p:nvSpPr>
          <p:spPr>
            <a:xfrm>
              <a:off x="0" y="0"/>
              <a:ext cx="752602" cy="763270"/>
            </a:xfrm>
            <a:custGeom>
              <a:avLst/>
              <a:gdLst/>
              <a:ahLst/>
              <a:cxnLst/>
              <a:rect l="l" t="t" r="r" b="b"/>
              <a:pathLst>
                <a:path w="752602" h="763270">
                  <a:moveTo>
                    <a:pt x="376301" y="0"/>
                  </a:moveTo>
                  <a:cubicBezTo>
                    <a:pt x="168529" y="0"/>
                    <a:pt x="0" y="170815"/>
                    <a:pt x="0" y="381635"/>
                  </a:cubicBezTo>
                  <a:cubicBezTo>
                    <a:pt x="0" y="592455"/>
                    <a:pt x="168529" y="763270"/>
                    <a:pt x="376301" y="763270"/>
                  </a:cubicBezTo>
                  <a:cubicBezTo>
                    <a:pt x="584073" y="763270"/>
                    <a:pt x="752602" y="592328"/>
                    <a:pt x="752602" y="381635"/>
                  </a:cubicBezTo>
                  <a:cubicBezTo>
                    <a:pt x="752602" y="170942"/>
                    <a:pt x="584073" y="0"/>
                    <a:pt x="376301" y="0"/>
                  </a:cubicBezTo>
                  <a:close/>
                </a:path>
              </a:pathLst>
            </a:custGeom>
            <a:solidFill>
              <a:srgbClr val="283C81"/>
            </a:solidFill>
          </p:spPr>
          <p:txBody>
            <a:bodyPr/>
            <a:lstStyle/>
            <a:p>
              <a:endParaRPr lang="en-PT" sz="1200"/>
            </a:p>
          </p:txBody>
        </p:sp>
      </p:grpSp>
      <p:grpSp>
        <p:nvGrpSpPr>
          <p:cNvPr id="8" name="Group 5">
            <a:extLst>
              <a:ext uri="{FF2B5EF4-FFF2-40B4-BE49-F238E27FC236}">
                <a16:creationId xmlns:a16="http://schemas.microsoft.com/office/drawing/2014/main" id="{D619A51D-CA05-9089-C404-7C8686588EC4}"/>
              </a:ext>
            </a:extLst>
          </p:cNvPr>
          <p:cNvGrpSpPr/>
          <p:nvPr/>
        </p:nvGrpSpPr>
        <p:grpSpPr>
          <a:xfrm>
            <a:off x="1223260" y="2012987"/>
            <a:ext cx="305734" cy="371617"/>
            <a:chOff x="0" y="0"/>
            <a:chExt cx="611468" cy="743234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343E913B-E980-6125-3176-54078E4AAE5A}"/>
                </a:ext>
              </a:extLst>
            </p:cNvPr>
            <p:cNvSpPr/>
            <p:nvPr/>
          </p:nvSpPr>
          <p:spPr>
            <a:xfrm>
              <a:off x="0" y="0"/>
              <a:ext cx="611468" cy="743234"/>
            </a:xfrm>
            <a:custGeom>
              <a:avLst/>
              <a:gdLst/>
              <a:ahLst/>
              <a:cxnLst/>
              <a:rect l="l" t="t" r="r" b="b"/>
              <a:pathLst>
                <a:path w="611468" h="743234">
                  <a:moveTo>
                    <a:pt x="0" y="0"/>
                  </a:moveTo>
                  <a:lnTo>
                    <a:pt x="611468" y="0"/>
                  </a:lnTo>
                  <a:lnTo>
                    <a:pt x="611468" y="743234"/>
                  </a:lnTo>
                  <a:lnTo>
                    <a:pt x="0" y="743234"/>
                  </a:lnTo>
                  <a:close/>
                </a:path>
              </a:pathLst>
            </a:custGeom>
            <a:solidFill>
              <a:srgbClr val="283C81">
                <a:alpha val="0"/>
              </a:srgbClr>
            </a:solidFill>
          </p:spPr>
          <p:txBody>
            <a:bodyPr/>
            <a:lstStyle/>
            <a:p>
              <a:endParaRPr lang="en-PT" sz="1200"/>
            </a:p>
          </p:txBody>
        </p:sp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F1C8B939-F532-80A2-5761-F2F125D2FEC2}"/>
                </a:ext>
              </a:extLst>
            </p:cNvPr>
            <p:cNvSpPr txBox="1"/>
            <p:nvPr/>
          </p:nvSpPr>
          <p:spPr>
            <a:xfrm>
              <a:off x="0" y="-57150"/>
              <a:ext cx="611468" cy="8003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12"/>
                </a:lnSpc>
              </a:pPr>
              <a:r>
                <a:rPr lang="en-US" sz="1865" b="1">
                  <a:solidFill>
                    <a:srgbClr val="FFFFFF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1</a:t>
              </a:r>
            </a:p>
          </p:txBody>
        </p:sp>
      </p:grpSp>
      <p:grpSp>
        <p:nvGrpSpPr>
          <p:cNvPr id="14" name="Group 8">
            <a:extLst>
              <a:ext uri="{FF2B5EF4-FFF2-40B4-BE49-F238E27FC236}">
                <a16:creationId xmlns:a16="http://schemas.microsoft.com/office/drawing/2014/main" id="{4F80E51F-3961-C20A-F556-32F935BDF55E}"/>
              </a:ext>
            </a:extLst>
          </p:cNvPr>
          <p:cNvGrpSpPr/>
          <p:nvPr/>
        </p:nvGrpSpPr>
        <p:grpSpPr>
          <a:xfrm>
            <a:off x="1180346" y="2911368"/>
            <a:ext cx="376288" cy="381610"/>
            <a:chOff x="0" y="0"/>
            <a:chExt cx="752576" cy="763220"/>
          </a:xfrm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22C20B4-10BE-2839-D904-1CF859A7E95E}"/>
                </a:ext>
              </a:extLst>
            </p:cNvPr>
            <p:cNvSpPr/>
            <p:nvPr/>
          </p:nvSpPr>
          <p:spPr>
            <a:xfrm>
              <a:off x="0" y="0"/>
              <a:ext cx="752602" cy="763270"/>
            </a:xfrm>
            <a:custGeom>
              <a:avLst/>
              <a:gdLst/>
              <a:ahLst/>
              <a:cxnLst/>
              <a:rect l="l" t="t" r="r" b="b"/>
              <a:pathLst>
                <a:path w="752602" h="763270">
                  <a:moveTo>
                    <a:pt x="376301" y="0"/>
                  </a:moveTo>
                  <a:cubicBezTo>
                    <a:pt x="168529" y="0"/>
                    <a:pt x="0" y="170815"/>
                    <a:pt x="0" y="381635"/>
                  </a:cubicBezTo>
                  <a:cubicBezTo>
                    <a:pt x="0" y="592455"/>
                    <a:pt x="168529" y="763270"/>
                    <a:pt x="376301" y="763270"/>
                  </a:cubicBezTo>
                  <a:cubicBezTo>
                    <a:pt x="584073" y="763270"/>
                    <a:pt x="752602" y="592328"/>
                    <a:pt x="752602" y="381635"/>
                  </a:cubicBezTo>
                  <a:cubicBezTo>
                    <a:pt x="752602" y="170942"/>
                    <a:pt x="584073" y="0"/>
                    <a:pt x="376301" y="0"/>
                  </a:cubicBezTo>
                  <a:close/>
                </a:path>
              </a:pathLst>
            </a:custGeom>
            <a:solidFill>
              <a:srgbClr val="283C81"/>
            </a:solidFill>
          </p:spPr>
          <p:txBody>
            <a:bodyPr/>
            <a:lstStyle/>
            <a:p>
              <a:endParaRPr lang="en-PT" sz="1200"/>
            </a:p>
          </p:txBody>
        </p:sp>
      </p:grpSp>
      <p:grpSp>
        <p:nvGrpSpPr>
          <p:cNvPr id="16" name="Group 10">
            <a:extLst>
              <a:ext uri="{FF2B5EF4-FFF2-40B4-BE49-F238E27FC236}">
                <a16:creationId xmlns:a16="http://schemas.microsoft.com/office/drawing/2014/main" id="{1A3AD4D2-2499-C5F1-C457-B8AC291A1B57}"/>
              </a:ext>
            </a:extLst>
          </p:cNvPr>
          <p:cNvGrpSpPr/>
          <p:nvPr/>
        </p:nvGrpSpPr>
        <p:grpSpPr>
          <a:xfrm>
            <a:off x="1215624" y="2898668"/>
            <a:ext cx="305734" cy="371617"/>
            <a:chOff x="0" y="0"/>
            <a:chExt cx="611468" cy="743234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D5E11EA-AFFB-139D-6C45-F9F5867F72CA}"/>
                </a:ext>
              </a:extLst>
            </p:cNvPr>
            <p:cNvSpPr/>
            <p:nvPr/>
          </p:nvSpPr>
          <p:spPr>
            <a:xfrm>
              <a:off x="0" y="0"/>
              <a:ext cx="611468" cy="743234"/>
            </a:xfrm>
            <a:custGeom>
              <a:avLst/>
              <a:gdLst/>
              <a:ahLst/>
              <a:cxnLst/>
              <a:rect l="l" t="t" r="r" b="b"/>
              <a:pathLst>
                <a:path w="611468" h="743234">
                  <a:moveTo>
                    <a:pt x="0" y="0"/>
                  </a:moveTo>
                  <a:lnTo>
                    <a:pt x="611468" y="0"/>
                  </a:lnTo>
                  <a:lnTo>
                    <a:pt x="611468" y="743234"/>
                  </a:lnTo>
                  <a:lnTo>
                    <a:pt x="0" y="743234"/>
                  </a:lnTo>
                  <a:close/>
                </a:path>
              </a:pathLst>
            </a:custGeom>
            <a:solidFill>
              <a:srgbClr val="283C81">
                <a:alpha val="0"/>
              </a:srgbClr>
            </a:solidFill>
          </p:spPr>
          <p:txBody>
            <a:bodyPr/>
            <a:lstStyle/>
            <a:p>
              <a:endParaRPr lang="en-PT" sz="1200"/>
            </a:p>
          </p:txBody>
        </p:sp>
        <p:sp>
          <p:nvSpPr>
            <p:cNvPr id="18" name="TextBox 12">
              <a:extLst>
                <a:ext uri="{FF2B5EF4-FFF2-40B4-BE49-F238E27FC236}">
                  <a16:creationId xmlns:a16="http://schemas.microsoft.com/office/drawing/2014/main" id="{9929F346-A875-945E-018A-55830844DB15}"/>
                </a:ext>
              </a:extLst>
            </p:cNvPr>
            <p:cNvSpPr txBox="1"/>
            <p:nvPr/>
          </p:nvSpPr>
          <p:spPr>
            <a:xfrm>
              <a:off x="0" y="-57150"/>
              <a:ext cx="611468" cy="8003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12"/>
                </a:lnSpc>
              </a:pPr>
              <a:r>
                <a:rPr lang="en-US" sz="1865" b="1">
                  <a:solidFill>
                    <a:srgbClr val="FFFFFF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2</a:t>
              </a:r>
            </a:p>
          </p:txBody>
        </p:sp>
      </p:grpSp>
      <p:grpSp>
        <p:nvGrpSpPr>
          <p:cNvPr id="19" name="Group 13">
            <a:extLst>
              <a:ext uri="{FF2B5EF4-FFF2-40B4-BE49-F238E27FC236}">
                <a16:creationId xmlns:a16="http://schemas.microsoft.com/office/drawing/2014/main" id="{311FD402-E075-59EC-6AD1-571C34A7E5D3}"/>
              </a:ext>
            </a:extLst>
          </p:cNvPr>
          <p:cNvGrpSpPr/>
          <p:nvPr/>
        </p:nvGrpSpPr>
        <p:grpSpPr>
          <a:xfrm>
            <a:off x="1180346" y="3840890"/>
            <a:ext cx="376288" cy="381610"/>
            <a:chOff x="0" y="0"/>
            <a:chExt cx="752576" cy="763220"/>
          </a:xfrm>
        </p:grpSpPr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F976603-E347-BE27-4395-5B9ECBD8DBAE}"/>
                </a:ext>
              </a:extLst>
            </p:cNvPr>
            <p:cNvSpPr/>
            <p:nvPr/>
          </p:nvSpPr>
          <p:spPr>
            <a:xfrm>
              <a:off x="0" y="0"/>
              <a:ext cx="752602" cy="763270"/>
            </a:xfrm>
            <a:custGeom>
              <a:avLst/>
              <a:gdLst/>
              <a:ahLst/>
              <a:cxnLst/>
              <a:rect l="l" t="t" r="r" b="b"/>
              <a:pathLst>
                <a:path w="752602" h="763270">
                  <a:moveTo>
                    <a:pt x="376301" y="0"/>
                  </a:moveTo>
                  <a:cubicBezTo>
                    <a:pt x="168529" y="0"/>
                    <a:pt x="0" y="170815"/>
                    <a:pt x="0" y="381635"/>
                  </a:cubicBezTo>
                  <a:cubicBezTo>
                    <a:pt x="0" y="592455"/>
                    <a:pt x="168529" y="763270"/>
                    <a:pt x="376301" y="763270"/>
                  </a:cubicBezTo>
                  <a:cubicBezTo>
                    <a:pt x="584073" y="763270"/>
                    <a:pt x="752602" y="592328"/>
                    <a:pt x="752602" y="381635"/>
                  </a:cubicBezTo>
                  <a:cubicBezTo>
                    <a:pt x="752602" y="170942"/>
                    <a:pt x="584073" y="0"/>
                    <a:pt x="376301" y="0"/>
                  </a:cubicBezTo>
                  <a:close/>
                </a:path>
              </a:pathLst>
            </a:custGeom>
            <a:solidFill>
              <a:srgbClr val="283C81"/>
            </a:solidFill>
          </p:spPr>
          <p:txBody>
            <a:bodyPr/>
            <a:lstStyle/>
            <a:p>
              <a:endParaRPr lang="en-PT" sz="1200"/>
            </a:p>
          </p:txBody>
        </p:sp>
      </p:grpSp>
      <p:grpSp>
        <p:nvGrpSpPr>
          <p:cNvPr id="21" name="Group 15">
            <a:extLst>
              <a:ext uri="{FF2B5EF4-FFF2-40B4-BE49-F238E27FC236}">
                <a16:creationId xmlns:a16="http://schemas.microsoft.com/office/drawing/2014/main" id="{BE76322F-5C77-B33B-F98A-AB26700C6E4F}"/>
              </a:ext>
            </a:extLst>
          </p:cNvPr>
          <p:cNvGrpSpPr/>
          <p:nvPr/>
        </p:nvGrpSpPr>
        <p:grpSpPr>
          <a:xfrm>
            <a:off x="1226846" y="3834540"/>
            <a:ext cx="302148" cy="371617"/>
            <a:chOff x="0" y="0"/>
            <a:chExt cx="604296" cy="743234"/>
          </a:xfrm>
        </p:grpSpPr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DDF17E2B-65B3-A069-1FD3-D6217E7F9A43}"/>
                </a:ext>
              </a:extLst>
            </p:cNvPr>
            <p:cNvSpPr/>
            <p:nvPr/>
          </p:nvSpPr>
          <p:spPr>
            <a:xfrm>
              <a:off x="0" y="0"/>
              <a:ext cx="604296" cy="743234"/>
            </a:xfrm>
            <a:custGeom>
              <a:avLst/>
              <a:gdLst/>
              <a:ahLst/>
              <a:cxnLst/>
              <a:rect l="l" t="t" r="r" b="b"/>
              <a:pathLst>
                <a:path w="604296" h="743234">
                  <a:moveTo>
                    <a:pt x="0" y="0"/>
                  </a:moveTo>
                  <a:lnTo>
                    <a:pt x="604296" y="0"/>
                  </a:lnTo>
                  <a:lnTo>
                    <a:pt x="604296" y="743234"/>
                  </a:lnTo>
                  <a:lnTo>
                    <a:pt x="0" y="743234"/>
                  </a:lnTo>
                  <a:close/>
                </a:path>
              </a:pathLst>
            </a:custGeom>
            <a:solidFill>
              <a:srgbClr val="283C81">
                <a:alpha val="0"/>
              </a:srgbClr>
            </a:solidFill>
          </p:spPr>
          <p:txBody>
            <a:bodyPr/>
            <a:lstStyle/>
            <a:p>
              <a:endParaRPr lang="en-PT" sz="1200"/>
            </a:p>
          </p:txBody>
        </p:sp>
        <p:sp>
          <p:nvSpPr>
            <p:cNvPr id="23" name="TextBox 17">
              <a:extLst>
                <a:ext uri="{FF2B5EF4-FFF2-40B4-BE49-F238E27FC236}">
                  <a16:creationId xmlns:a16="http://schemas.microsoft.com/office/drawing/2014/main" id="{142A8A8C-CEC8-823D-93BA-027A58A2E631}"/>
                </a:ext>
              </a:extLst>
            </p:cNvPr>
            <p:cNvSpPr txBox="1"/>
            <p:nvPr/>
          </p:nvSpPr>
          <p:spPr>
            <a:xfrm>
              <a:off x="0" y="-57150"/>
              <a:ext cx="604296" cy="8003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12"/>
                </a:lnSpc>
              </a:pPr>
              <a:r>
                <a:rPr lang="en-US" sz="1865" b="1">
                  <a:solidFill>
                    <a:srgbClr val="FFFFFF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3</a:t>
              </a:r>
            </a:p>
          </p:txBody>
        </p:sp>
      </p:grpSp>
      <p:grpSp>
        <p:nvGrpSpPr>
          <p:cNvPr id="24" name="Group 18">
            <a:extLst>
              <a:ext uri="{FF2B5EF4-FFF2-40B4-BE49-F238E27FC236}">
                <a16:creationId xmlns:a16="http://schemas.microsoft.com/office/drawing/2014/main" id="{06FCCA1B-89F0-3886-F616-8C2497281931}"/>
              </a:ext>
            </a:extLst>
          </p:cNvPr>
          <p:cNvGrpSpPr/>
          <p:nvPr/>
        </p:nvGrpSpPr>
        <p:grpSpPr>
          <a:xfrm>
            <a:off x="1180346" y="4630064"/>
            <a:ext cx="376288" cy="381610"/>
            <a:chOff x="0" y="0"/>
            <a:chExt cx="752576" cy="763220"/>
          </a:xfrm>
        </p:grpSpPr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41282EF4-160D-B7D7-A36A-5CF0BB2C137D}"/>
                </a:ext>
              </a:extLst>
            </p:cNvPr>
            <p:cNvSpPr/>
            <p:nvPr/>
          </p:nvSpPr>
          <p:spPr>
            <a:xfrm>
              <a:off x="0" y="0"/>
              <a:ext cx="752602" cy="763270"/>
            </a:xfrm>
            <a:custGeom>
              <a:avLst/>
              <a:gdLst/>
              <a:ahLst/>
              <a:cxnLst/>
              <a:rect l="l" t="t" r="r" b="b"/>
              <a:pathLst>
                <a:path w="752602" h="763270">
                  <a:moveTo>
                    <a:pt x="376301" y="0"/>
                  </a:moveTo>
                  <a:cubicBezTo>
                    <a:pt x="168529" y="0"/>
                    <a:pt x="0" y="170815"/>
                    <a:pt x="0" y="381635"/>
                  </a:cubicBezTo>
                  <a:cubicBezTo>
                    <a:pt x="0" y="592455"/>
                    <a:pt x="168529" y="763270"/>
                    <a:pt x="376301" y="763270"/>
                  </a:cubicBezTo>
                  <a:cubicBezTo>
                    <a:pt x="584073" y="763270"/>
                    <a:pt x="752602" y="592328"/>
                    <a:pt x="752602" y="381635"/>
                  </a:cubicBezTo>
                  <a:cubicBezTo>
                    <a:pt x="752602" y="170942"/>
                    <a:pt x="584073" y="0"/>
                    <a:pt x="376301" y="0"/>
                  </a:cubicBezTo>
                  <a:close/>
                </a:path>
              </a:pathLst>
            </a:custGeom>
            <a:solidFill>
              <a:srgbClr val="283C81"/>
            </a:solidFill>
          </p:spPr>
          <p:txBody>
            <a:bodyPr/>
            <a:lstStyle/>
            <a:p>
              <a:endParaRPr lang="en-PT" sz="1200"/>
            </a:p>
          </p:txBody>
        </p:sp>
      </p:grpSp>
      <p:grpSp>
        <p:nvGrpSpPr>
          <p:cNvPr id="26" name="Group 20">
            <a:extLst>
              <a:ext uri="{FF2B5EF4-FFF2-40B4-BE49-F238E27FC236}">
                <a16:creationId xmlns:a16="http://schemas.microsoft.com/office/drawing/2014/main" id="{DF8C7B0C-2CB0-F436-D383-12890823F936}"/>
              </a:ext>
            </a:extLst>
          </p:cNvPr>
          <p:cNvGrpSpPr/>
          <p:nvPr/>
        </p:nvGrpSpPr>
        <p:grpSpPr>
          <a:xfrm>
            <a:off x="1209274" y="4622144"/>
            <a:ext cx="305734" cy="371617"/>
            <a:chOff x="0" y="0"/>
            <a:chExt cx="611468" cy="743234"/>
          </a:xfrm>
        </p:grpSpPr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B10E2CC0-3F6B-D81D-F56C-2CF2AB3027CF}"/>
                </a:ext>
              </a:extLst>
            </p:cNvPr>
            <p:cNvSpPr/>
            <p:nvPr/>
          </p:nvSpPr>
          <p:spPr>
            <a:xfrm>
              <a:off x="0" y="0"/>
              <a:ext cx="611468" cy="743234"/>
            </a:xfrm>
            <a:custGeom>
              <a:avLst/>
              <a:gdLst/>
              <a:ahLst/>
              <a:cxnLst/>
              <a:rect l="l" t="t" r="r" b="b"/>
              <a:pathLst>
                <a:path w="611468" h="743234">
                  <a:moveTo>
                    <a:pt x="0" y="0"/>
                  </a:moveTo>
                  <a:lnTo>
                    <a:pt x="611468" y="0"/>
                  </a:lnTo>
                  <a:lnTo>
                    <a:pt x="611468" y="743234"/>
                  </a:lnTo>
                  <a:lnTo>
                    <a:pt x="0" y="743234"/>
                  </a:lnTo>
                  <a:close/>
                </a:path>
              </a:pathLst>
            </a:custGeom>
            <a:solidFill>
              <a:srgbClr val="283C81">
                <a:alpha val="0"/>
              </a:srgbClr>
            </a:solidFill>
          </p:spPr>
          <p:txBody>
            <a:bodyPr/>
            <a:lstStyle/>
            <a:p>
              <a:endParaRPr lang="en-PT" sz="1200"/>
            </a:p>
          </p:txBody>
        </p:sp>
        <p:sp>
          <p:nvSpPr>
            <p:cNvPr id="28" name="TextBox 22">
              <a:extLst>
                <a:ext uri="{FF2B5EF4-FFF2-40B4-BE49-F238E27FC236}">
                  <a16:creationId xmlns:a16="http://schemas.microsoft.com/office/drawing/2014/main" id="{3E35385A-EA21-3717-43E3-1E76A88C6666}"/>
                </a:ext>
              </a:extLst>
            </p:cNvPr>
            <p:cNvSpPr txBox="1"/>
            <p:nvPr/>
          </p:nvSpPr>
          <p:spPr>
            <a:xfrm>
              <a:off x="0" y="-57150"/>
              <a:ext cx="611468" cy="8003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12"/>
                </a:lnSpc>
              </a:pPr>
              <a:r>
                <a:rPr lang="en-US" sz="1865" b="1">
                  <a:solidFill>
                    <a:srgbClr val="FFFFFF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4</a:t>
              </a:r>
            </a:p>
          </p:txBody>
        </p:sp>
      </p:grpSp>
      <p:sp>
        <p:nvSpPr>
          <p:cNvPr id="29" name="TextBox 23">
            <a:extLst>
              <a:ext uri="{FF2B5EF4-FFF2-40B4-BE49-F238E27FC236}">
                <a16:creationId xmlns:a16="http://schemas.microsoft.com/office/drawing/2014/main" id="{6313F106-B8B0-4BDB-F1BF-D9B946BF04AF}"/>
              </a:ext>
            </a:extLst>
          </p:cNvPr>
          <p:cNvSpPr txBox="1"/>
          <p:nvPr/>
        </p:nvSpPr>
        <p:spPr>
          <a:xfrm>
            <a:off x="1020418" y="1369192"/>
            <a:ext cx="9551292" cy="302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67"/>
              </a:lnSpc>
            </a:pPr>
            <a:r>
              <a:rPr lang="en-US" sz="2400" b="1" dirty="0">
                <a:solidFill>
                  <a:srgbClr val="133C8B"/>
                </a:solidFill>
                <a:latin typeface="Verdana Bold"/>
                <a:ea typeface="Verdana Bold"/>
                <a:cs typeface="Verdana Bold"/>
                <a:sym typeface="Verdana Bold"/>
              </a:rPr>
              <a:t>Table of Content</a:t>
            </a:r>
          </a:p>
        </p:txBody>
      </p:sp>
      <p:grpSp>
        <p:nvGrpSpPr>
          <p:cNvPr id="30" name="Group 24">
            <a:extLst>
              <a:ext uri="{FF2B5EF4-FFF2-40B4-BE49-F238E27FC236}">
                <a16:creationId xmlns:a16="http://schemas.microsoft.com/office/drawing/2014/main" id="{05232891-9340-210C-5332-740249CAC34D}"/>
              </a:ext>
            </a:extLst>
          </p:cNvPr>
          <p:cNvGrpSpPr/>
          <p:nvPr/>
        </p:nvGrpSpPr>
        <p:grpSpPr>
          <a:xfrm>
            <a:off x="2098823" y="1914569"/>
            <a:ext cx="4938081" cy="618619"/>
            <a:chOff x="0" y="0"/>
            <a:chExt cx="9876162" cy="1237237"/>
          </a:xfrm>
        </p:grpSpPr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14A29560-3FDE-4CB0-469B-08CDD8CCCC66}"/>
                </a:ext>
              </a:extLst>
            </p:cNvPr>
            <p:cNvSpPr/>
            <p:nvPr/>
          </p:nvSpPr>
          <p:spPr>
            <a:xfrm>
              <a:off x="0" y="0"/>
              <a:ext cx="9876155" cy="1237234"/>
            </a:xfrm>
            <a:custGeom>
              <a:avLst/>
              <a:gdLst/>
              <a:ahLst/>
              <a:cxnLst/>
              <a:rect l="l" t="t" r="r" b="b"/>
              <a:pathLst>
                <a:path w="9876155" h="1237234">
                  <a:moveTo>
                    <a:pt x="6858" y="0"/>
                  </a:moveTo>
                  <a:lnTo>
                    <a:pt x="9869297" y="0"/>
                  </a:lnTo>
                  <a:cubicBezTo>
                    <a:pt x="9873107" y="0"/>
                    <a:pt x="9876155" y="3810"/>
                    <a:pt x="9876155" y="8636"/>
                  </a:cubicBezTo>
                  <a:lnTo>
                    <a:pt x="9876155" y="1228598"/>
                  </a:lnTo>
                  <a:cubicBezTo>
                    <a:pt x="9876155" y="1233424"/>
                    <a:pt x="9873107" y="1237234"/>
                    <a:pt x="9869297" y="1237234"/>
                  </a:cubicBezTo>
                  <a:lnTo>
                    <a:pt x="6858" y="1237234"/>
                  </a:lnTo>
                  <a:cubicBezTo>
                    <a:pt x="3048" y="1237234"/>
                    <a:pt x="0" y="1233424"/>
                    <a:pt x="0" y="1228598"/>
                  </a:cubicBezTo>
                  <a:lnTo>
                    <a:pt x="0" y="8636"/>
                  </a:lnTo>
                  <a:cubicBezTo>
                    <a:pt x="0" y="3810"/>
                    <a:pt x="3048" y="0"/>
                    <a:pt x="6858" y="0"/>
                  </a:cubicBezTo>
                  <a:moveTo>
                    <a:pt x="6858" y="17272"/>
                  </a:moveTo>
                  <a:lnTo>
                    <a:pt x="6858" y="8636"/>
                  </a:lnTo>
                  <a:lnTo>
                    <a:pt x="13716" y="8636"/>
                  </a:lnTo>
                  <a:lnTo>
                    <a:pt x="13716" y="1228598"/>
                  </a:lnTo>
                  <a:lnTo>
                    <a:pt x="6858" y="1228598"/>
                  </a:lnTo>
                  <a:lnTo>
                    <a:pt x="6858" y="1219962"/>
                  </a:lnTo>
                  <a:lnTo>
                    <a:pt x="9869297" y="1219962"/>
                  </a:lnTo>
                  <a:lnTo>
                    <a:pt x="9869297" y="1228598"/>
                  </a:lnTo>
                  <a:lnTo>
                    <a:pt x="9862439" y="1228598"/>
                  </a:lnTo>
                  <a:lnTo>
                    <a:pt x="9862439" y="8636"/>
                  </a:lnTo>
                  <a:lnTo>
                    <a:pt x="9869297" y="8636"/>
                  </a:lnTo>
                  <a:lnTo>
                    <a:pt x="9869297" y="17272"/>
                  </a:lnTo>
                  <a:lnTo>
                    <a:pt x="6858" y="1727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/>
            <a:p>
              <a:endParaRPr lang="en-PT" sz="1200"/>
            </a:p>
          </p:txBody>
        </p:sp>
      </p:grpSp>
      <p:grpSp>
        <p:nvGrpSpPr>
          <p:cNvPr id="32" name="Group 26">
            <a:extLst>
              <a:ext uri="{FF2B5EF4-FFF2-40B4-BE49-F238E27FC236}">
                <a16:creationId xmlns:a16="http://schemas.microsoft.com/office/drawing/2014/main" id="{96686DD0-7102-F0B4-FF22-107E28E7E76D}"/>
              </a:ext>
            </a:extLst>
          </p:cNvPr>
          <p:cNvGrpSpPr/>
          <p:nvPr/>
        </p:nvGrpSpPr>
        <p:grpSpPr>
          <a:xfrm>
            <a:off x="2098823" y="1908094"/>
            <a:ext cx="4937585" cy="624413"/>
            <a:chOff x="0" y="0"/>
            <a:chExt cx="9875170" cy="1248827"/>
          </a:xfrm>
        </p:grpSpPr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9271DF41-4A10-7E26-A756-81E1C39C370B}"/>
                </a:ext>
              </a:extLst>
            </p:cNvPr>
            <p:cNvSpPr/>
            <p:nvPr/>
          </p:nvSpPr>
          <p:spPr>
            <a:xfrm>
              <a:off x="0" y="0"/>
              <a:ext cx="9875170" cy="1248827"/>
            </a:xfrm>
            <a:custGeom>
              <a:avLst/>
              <a:gdLst/>
              <a:ahLst/>
              <a:cxnLst/>
              <a:rect l="l" t="t" r="r" b="b"/>
              <a:pathLst>
                <a:path w="9875170" h="1248827">
                  <a:moveTo>
                    <a:pt x="0" y="0"/>
                  </a:moveTo>
                  <a:lnTo>
                    <a:pt x="9875170" y="0"/>
                  </a:lnTo>
                  <a:lnTo>
                    <a:pt x="9875170" y="1248827"/>
                  </a:lnTo>
                  <a:lnTo>
                    <a:pt x="0" y="1248827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PT" sz="1200"/>
            </a:p>
          </p:txBody>
        </p:sp>
        <p:sp>
          <p:nvSpPr>
            <p:cNvPr id="34" name="TextBox 28">
              <a:extLst>
                <a:ext uri="{FF2B5EF4-FFF2-40B4-BE49-F238E27FC236}">
                  <a16:creationId xmlns:a16="http://schemas.microsoft.com/office/drawing/2014/main" id="{9197C7C5-8E93-3F7E-89C5-5FCCA7F2C2BF}"/>
                </a:ext>
              </a:extLst>
            </p:cNvPr>
            <p:cNvSpPr txBox="1"/>
            <p:nvPr/>
          </p:nvSpPr>
          <p:spPr>
            <a:xfrm>
              <a:off x="0" y="-38100"/>
              <a:ext cx="9875170" cy="12869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1993"/>
                </a:lnSpc>
              </a:pPr>
              <a:r>
                <a:rPr lang="en-US" sz="1400">
                  <a:solidFill>
                    <a:srgbClr val="133C8B"/>
                  </a:solidFill>
                  <a:latin typeface="Verdana"/>
                  <a:ea typeface="Verdana"/>
                  <a:cs typeface="Verdana"/>
                  <a:sym typeface="Verdana"/>
                </a:rPr>
                <a:t>&lt; Content &gt;</a:t>
              </a:r>
            </a:p>
          </p:txBody>
        </p:sp>
      </p:grpSp>
      <p:grpSp>
        <p:nvGrpSpPr>
          <p:cNvPr id="35" name="Group 29">
            <a:extLst>
              <a:ext uri="{FF2B5EF4-FFF2-40B4-BE49-F238E27FC236}">
                <a16:creationId xmlns:a16="http://schemas.microsoft.com/office/drawing/2014/main" id="{949483C1-0B44-F155-A15B-2A0EA05575AA}"/>
              </a:ext>
            </a:extLst>
          </p:cNvPr>
          <p:cNvGrpSpPr/>
          <p:nvPr/>
        </p:nvGrpSpPr>
        <p:grpSpPr>
          <a:xfrm>
            <a:off x="2098823" y="2796442"/>
            <a:ext cx="4938081" cy="618619"/>
            <a:chOff x="0" y="0"/>
            <a:chExt cx="9876162" cy="1237239"/>
          </a:xfrm>
        </p:grpSpPr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267533D9-16B3-F154-4E4E-550438CC4D84}"/>
                </a:ext>
              </a:extLst>
            </p:cNvPr>
            <p:cNvSpPr/>
            <p:nvPr/>
          </p:nvSpPr>
          <p:spPr>
            <a:xfrm>
              <a:off x="0" y="0"/>
              <a:ext cx="9876155" cy="1237234"/>
            </a:xfrm>
            <a:custGeom>
              <a:avLst/>
              <a:gdLst/>
              <a:ahLst/>
              <a:cxnLst/>
              <a:rect l="l" t="t" r="r" b="b"/>
              <a:pathLst>
                <a:path w="9876155" h="1237234">
                  <a:moveTo>
                    <a:pt x="6858" y="0"/>
                  </a:moveTo>
                  <a:lnTo>
                    <a:pt x="9869297" y="0"/>
                  </a:lnTo>
                  <a:cubicBezTo>
                    <a:pt x="9873107" y="0"/>
                    <a:pt x="9876155" y="3810"/>
                    <a:pt x="9876155" y="8636"/>
                  </a:cubicBezTo>
                  <a:lnTo>
                    <a:pt x="9876155" y="1228598"/>
                  </a:lnTo>
                  <a:cubicBezTo>
                    <a:pt x="9876155" y="1233424"/>
                    <a:pt x="9873107" y="1237234"/>
                    <a:pt x="9869297" y="1237234"/>
                  </a:cubicBezTo>
                  <a:lnTo>
                    <a:pt x="6858" y="1237234"/>
                  </a:lnTo>
                  <a:cubicBezTo>
                    <a:pt x="3048" y="1237234"/>
                    <a:pt x="0" y="1233424"/>
                    <a:pt x="0" y="1228598"/>
                  </a:cubicBezTo>
                  <a:lnTo>
                    <a:pt x="0" y="8636"/>
                  </a:lnTo>
                  <a:cubicBezTo>
                    <a:pt x="0" y="3810"/>
                    <a:pt x="3048" y="0"/>
                    <a:pt x="6858" y="0"/>
                  </a:cubicBezTo>
                  <a:moveTo>
                    <a:pt x="6858" y="17272"/>
                  </a:moveTo>
                  <a:lnTo>
                    <a:pt x="6858" y="8636"/>
                  </a:lnTo>
                  <a:lnTo>
                    <a:pt x="13716" y="8636"/>
                  </a:lnTo>
                  <a:lnTo>
                    <a:pt x="13716" y="1228598"/>
                  </a:lnTo>
                  <a:lnTo>
                    <a:pt x="6858" y="1228598"/>
                  </a:lnTo>
                  <a:lnTo>
                    <a:pt x="6858" y="1219962"/>
                  </a:lnTo>
                  <a:lnTo>
                    <a:pt x="9869297" y="1219962"/>
                  </a:lnTo>
                  <a:lnTo>
                    <a:pt x="9869297" y="1228598"/>
                  </a:lnTo>
                  <a:lnTo>
                    <a:pt x="9862439" y="1228598"/>
                  </a:lnTo>
                  <a:lnTo>
                    <a:pt x="9862439" y="8636"/>
                  </a:lnTo>
                  <a:lnTo>
                    <a:pt x="9869297" y="8636"/>
                  </a:lnTo>
                  <a:lnTo>
                    <a:pt x="9869297" y="17272"/>
                  </a:lnTo>
                  <a:lnTo>
                    <a:pt x="6858" y="1727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/>
            <a:p>
              <a:endParaRPr lang="en-PT" sz="1200"/>
            </a:p>
          </p:txBody>
        </p:sp>
      </p:grpSp>
      <p:grpSp>
        <p:nvGrpSpPr>
          <p:cNvPr id="37" name="Group 31">
            <a:extLst>
              <a:ext uri="{FF2B5EF4-FFF2-40B4-BE49-F238E27FC236}">
                <a16:creationId xmlns:a16="http://schemas.microsoft.com/office/drawing/2014/main" id="{3BB50B75-E163-A5F8-6466-0C43F7473CE5}"/>
              </a:ext>
            </a:extLst>
          </p:cNvPr>
          <p:cNvGrpSpPr/>
          <p:nvPr/>
        </p:nvGrpSpPr>
        <p:grpSpPr>
          <a:xfrm>
            <a:off x="2098823" y="2789966"/>
            <a:ext cx="4937585" cy="624414"/>
            <a:chOff x="0" y="0"/>
            <a:chExt cx="9875170" cy="1248828"/>
          </a:xfrm>
        </p:grpSpPr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B7A2A9DE-DC9C-8FDA-01BD-381A37166241}"/>
                </a:ext>
              </a:extLst>
            </p:cNvPr>
            <p:cNvSpPr/>
            <p:nvPr/>
          </p:nvSpPr>
          <p:spPr>
            <a:xfrm>
              <a:off x="0" y="0"/>
              <a:ext cx="9875170" cy="1248828"/>
            </a:xfrm>
            <a:custGeom>
              <a:avLst/>
              <a:gdLst/>
              <a:ahLst/>
              <a:cxnLst/>
              <a:rect l="l" t="t" r="r" b="b"/>
              <a:pathLst>
                <a:path w="9875170" h="1248828">
                  <a:moveTo>
                    <a:pt x="0" y="0"/>
                  </a:moveTo>
                  <a:lnTo>
                    <a:pt x="9875170" y="0"/>
                  </a:lnTo>
                  <a:lnTo>
                    <a:pt x="9875170" y="1248828"/>
                  </a:lnTo>
                  <a:lnTo>
                    <a:pt x="0" y="124882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PT" sz="1200"/>
            </a:p>
          </p:txBody>
        </p:sp>
        <p:sp>
          <p:nvSpPr>
            <p:cNvPr id="39" name="TextBox 33">
              <a:extLst>
                <a:ext uri="{FF2B5EF4-FFF2-40B4-BE49-F238E27FC236}">
                  <a16:creationId xmlns:a16="http://schemas.microsoft.com/office/drawing/2014/main" id="{39D8015E-9A77-5BBA-8031-A314185B4F64}"/>
                </a:ext>
              </a:extLst>
            </p:cNvPr>
            <p:cNvSpPr txBox="1"/>
            <p:nvPr/>
          </p:nvSpPr>
          <p:spPr>
            <a:xfrm>
              <a:off x="0" y="-38100"/>
              <a:ext cx="9875170" cy="12869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1993"/>
                </a:lnSpc>
              </a:pPr>
              <a:r>
                <a:rPr lang="en-US" sz="1400">
                  <a:solidFill>
                    <a:srgbClr val="133C8B"/>
                  </a:solidFill>
                  <a:latin typeface="Verdana"/>
                  <a:ea typeface="Verdana"/>
                  <a:cs typeface="Verdana"/>
                  <a:sym typeface="Verdana"/>
                </a:rPr>
                <a:t>&lt; Content &gt;</a:t>
              </a:r>
            </a:p>
          </p:txBody>
        </p:sp>
      </p:grpSp>
      <p:grpSp>
        <p:nvGrpSpPr>
          <p:cNvPr id="40" name="Group 34">
            <a:extLst>
              <a:ext uri="{FF2B5EF4-FFF2-40B4-BE49-F238E27FC236}">
                <a16:creationId xmlns:a16="http://schemas.microsoft.com/office/drawing/2014/main" id="{95D83FF3-DEC5-AF41-B548-9661A098B94E}"/>
              </a:ext>
            </a:extLst>
          </p:cNvPr>
          <p:cNvGrpSpPr/>
          <p:nvPr/>
        </p:nvGrpSpPr>
        <p:grpSpPr>
          <a:xfrm>
            <a:off x="2098823" y="3700478"/>
            <a:ext cx="4938081" cy="618619"/>
            <a:chOff x="0" y="0"/>
            <a:chExt cx="9876162" cy="1237239"/>
          </a:xfrm>
        </p:grpSpPr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8B52E064-A880-4795-85E7-7D4F71E10FE9}"/>
                </a:ext>
              </a:extLst>
            </p:cNvPr>
            <p:cNvSpPr/>
            <p:nvPr/>
          </p:nvSpPr>
          <p:spPr>
            <a:xfrm>
              <a:off x="0" y="0"/>
              <a:ext cx="9876155" cy="1237234"/>
            </a:xfrm>
            <a:custGeom>
              <a:avLst/>
              <a:gdLst/>
              <a:ahLst/>
              <a:cxnLst/>
              <a:rect l="l" t="t" r="r" b="b"/>
              <a:pathLst>
                <a:path w="9876155" h="1237234">
                  <a:moveTo>
                    <a:pt x="6858" y="0"/>
                  </a:moveTo>
                  <a:lnTo>
                    <a:pt x="9869297" y="0"/>
                  </a:lnTo>
                  <a:cubicBezTo>
                    <a:pt x="9873107" y="0"/>
                    <a:pt x="9876155" y="3810"/>
                    <a:pt x="9876155" y="8636"/>
                  </a:cubicBezTo>
                  <a:lnTo>
                    <a:pt x="9876155" y="1228598"/>
                  </a:lnTo>
                  <a:cubicBezTo>
                    <a:pt x="9876155" y="1233424"/>
                    <a:pt x="9873107" y="1237234"/>
                    <a:pt x="9869297" y="1237234"/>
                  </a:cubicBezTo>
                  <a:lnTo>
                    <a:pt x="6858" y="1237234"/>
                  </a:lnTo>
                  <a:cubicBezTo>
                    <a:pt x="3048" y="1237234"/>
                    <a:pt x="0" y="1233424"/>
                    <a:pt x="0" y="1228598"/>
                  </a:cubicBezTo>
                  <a:lnTo>
                    <a:pt x="0" y="8636"/>
                  </a:lnTo>
                  <a:cubicBezTo>
                    <a:pt x="0" y="3810"/>
                    <a:pt x="3048" y="0"/>
                    <a:pt x="6858" y="0"/>
                  </a:cubicBezTo>
                  <a:moveTo>
                    <a:pt x="6858" y="17272"/>
                  </a:moveTo>
                  <a:lnTo>
                    <a:pt x="6858" y="8636"/>
                  </a:lnTo>
                  <a:lnTo>
                    <a:pt x="13716" y="8636"/>
                  </a:lnTo>
                  <a:lnTo>
                    <a:pt x="13716" y="1228598"/>
                  </a:lnTo>
                  <a:lnTo>
                    <a:pt x="6858" y="1228598"/>
                  </a:lnTo>
                  <a:lnTo>
                    <a:pt x="6858" y="1219962"/>
                  </a:lnTo>
                  <a:lnTo>
                    <a:pt x="9869297" y="1219962"/>
                  </a:lnTo>
                  <a:lnTo>
                    <a:pt x="9869297" y="1228598"/>
                  </a:lnTo>
                  <a:lnTo>
                    <a:pt x="9862439" y="1228598"/>
                  </a:lnTo>
                  <a:lnTo>
                    <a:pt x="9862439" y="8636"/>
                  </a:lnTo>
                  <a:lnTo>
                    <a:pt x="9869297" y="8636"/>
                  </a:lnTo>
                  <a:lnTo>
                    <a:pt x="9869297" y="17272"/>
                  </a:lnTo>
                  <a:lnTo>
                    <a:pt x="6858" y="1727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/>
            <a:p>
              <a:endParaRPr lang="en-PT" sz="1200"/>
            </a:p>
          </p:txBody>
        </p:sp>
      </p:grpSp>
      <p:grpSp>
        <p:nvGrpSpPr>
          <p:cNvPr id="42" name="Group 36">
            <a:extLst>
              <a:ext uri="{FF2B5EF4-FFF2-40B4-BE49-F238E27FC236}">
                <a16:creationId xmlns:a16="http://schemas.microsoft.com/office/drawing/2014/main" id="{C4EE1A47-CF32-0DC4-C4AE-E8EEB696BF17}"/>
              </a:ext>
            </a:extLst>
          </p:cNvPr>
          <p:cNvGrpSpPr/>
          <p:nvPr/>
        </p:nvGrpSpPr>
        <p:grpSpPr>
          <a:xfrm>
            <a:off x="2098823" y="3694002"/>
            <a:ext cx="4937585" cy="624414"/>
            <a:chOff x="0" y="0"/>
            <a:chExt cx="9875170" cy="1248828"/>
          </a:xfrm>
        </p:grpSpPr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8023FE5E-0705-D93C-B7A2-C57F0B6D9F83}"/>
                </a:ext>
              </a:extLst>
            </p:cNvPr>
            <p:cNvSpPr/>
            <p:nvPr/>
          </p:nvSpPr>
          <p:spPr>
            <a:xfrm>
              <a:off x="0" y="0"/>
              <a:ext cx="9875170" cy="1248828"/>
            </a:xfrm>
            <a:custGeom>
              <a:avLst/>
              <a:gdLst/>
              <a:ahLst/>
              <a:cxnLst/>
              <a:rect l="l" t="t" r="r" b="b"/>
              <a:pathLst>
                <a:path w="9875170" h="1248828">
                  <a:moveTo>
                    <a:pt x="0" y="0"/>
                  </a:moveTo>
                  <a:lnTo>
                    <a:pt x="9875170" y="0"/>
                  </a:lnTo>
                  <a:lnTo>
                    <a:pt x="9875170" y="1248828"/>
                  </a:lnTo>
                  <a:lnTo>
                    <a:pt x="0" y="124882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PT" sz="1200"/>
            </a:p>
          </p:txBody>
        </p:sp>
        <p:sp>
          <p:nvSpPr>
            <p:cNvPr id="44" name="TextBox 38">
              <a:extLst>
                <a:ext uri="{FF2B5EF4-FFF2-40B4-BE49-F238E27FC236}">
                  <a16:creationId xmlns:a16="http://schemas.microsoft.com/office/drawing/2014/main" id="{8173D75C-7526-81FD-68AC-E35F75229093}"/>
                </a:ext>
              </a:extLst>
            </p:cNvPr>
            <p:cNvSpPr txBox="1"/>
            <p:nvPr/>
          </p:nvSpPr>
          <p:spPr>
            <a:xfrm>
              <a:off x="0" y="-38100"/>
              <a:ext cx="9875170" cy="12869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1993"/>
                </a:lnSpc>
              </a:pPr>
              <a:r>
                <a:rPr lang="en-US" sz="1400">
                  <a:solidFill>
                    <a:srgbClr val="133C8B"/>
                  </a:solidFill>
                  <a:latin typeface="Verdana"/>
                  <a:ea typeface="Verdana"/>
                  <a:cs typeface="Verdana"/>
                  <a:sym typeface="Verdana"/>
                </a:rPr>
                <a:t>&lt; Content &gt;</a:t>
              </a:r>
            </a:p>
          </p:txBody>
        </p:sp>
      </p:grpSp>
      <p:grpSp>
        <p:nvGrpSpPr>
          <p:cNvPr id="45" name="Group 39">
            <a:extLst>
              <a:ext uri="{FF2B5EF4-FFF2-40B4-BE49-F238E27FC236}">
                <a16:creationId xmlns:a16="http://schemas.microsoft.com/office/drawing/2014/main" id="{76A5C12C-1BC5-5E96-375B-9270EC83951D}"/>
              </a:ext>
            </a:extLst>
          </p:cNvPr>
          <p:cNvGrpSpPr/>
          <p:nvPr/>
        </p:nvGrpSpPr>
        <p:grpSpPr>
          <a:xfrm>
            <a:off x="2098823" y="4591769"/>
            <a:ext cx="4938081" cy="618619"/>
            <a:chOff x="0" y="0"/>
            <a:chExt cx="9876162" cy="1237239"/>
          </a:xfrm>
        </p:grpSpPr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9E6D2CE6-8110-5E8D-4DF9-226BFF5C1D43}"/>
                </a:ext>
              </a:extLst>
            </p:cNvPr>
            <p:cNvSpPr/>
            <p:nvPr/>
          </p:nvSpPr>
          <p:spPr>
            <a:xfrm>
              <a:off x="0" y="0"/>
              <a:ext cx="9876155" cy="1237234"/>
            </a:xfrm>
            <a:custGeom>
              <a:avLst/>
              <a:gdLst/>
              <a:ahLst/>
              <a:cxnLst/>
              <a:rect l="l" t="t" r="r" b="b"/>
              <a:pathLst>
                <a:path w="9876155" h="1237234">
                  <a:moveTo>
                    <a:pt x="6858" y="0"/>
                  </a:moveTo>
                  <a:lnTo>
                    <a:pt x="9869297" y="0"/>
                  </a:lnTo>
                  <a:cubicBezTo>
                    <a:pt x="9873107" y="0"/>
                    <a:pt x="9876155" y="3810"/>
                    <a:pt x="9876155" y="8636"/>
                  </a:cubicBezTo>
                  <a:lnTo>
                    <a:pt x="9876155" y="1228598"/>
                  </a:lnTo>
                  <a:cubicBezTo>
                    <a:pt x="9876155" y="1233424"/>
                    <a:pt x="9873107" y="1237234"/>
                    <a:pt x="9869297" y="1237234"/>
                  </a:cubicBezTo>
                  <a:lnTo>
                    <a:pt x="6858" y="1237234"/>
                  </a:lnTo>
                  <a:cubicBezTo>
                    <a:pt x="3048" y="1237234"/>
                    <a:pt x="0" y="1233424"/>
                    <a:pt x="0" y="1228598"/>
                  </a:cubicBezTo>
                  <a:lnTo>
                    <a:pt x="0" y="8636"/>
                  </a:lnTo>
                  <a:cubicBezTo>
                    <a:pt x="0" y="3810"/>
                    <a:pt x="3048" y="0"/>
                    <a:pt x="6858" y="0"/>
                  </a:cubicBezTo>
                  <a:moveTo>
                    <a:pt x="6858" y="17272"/>
                  </a:moveTo>
                  <a:lnTo>
                    <a:pt x="6858" y="8636"/>
                  </a:lnTo>
                  <a:lnTo>
                    <a:pt x="13716" y="8636"/>
                  </a:lnTo>
                  <a:lnTo>
                    <a:pt x="13716" y="1228598"/>
                  </a:lnTo>
                  <a:lnTo>
                    <a:pt x="6858" y="1228598"/>
                  </a:lnTo>
                  <a:lnTo>
                    <a:pt x="6858" y="1219962"/>
                  </a:lnTo>
                  <a:lnTo>
                    <a:pt x="9869297" y="1219962"/>
                  </a:lnTo>
                  <a:lnTo>
                    <a:pt x="9869297" y="1228598"/>
                  </a:lnTo>
                  <a:lnTo>
                    <a:pt x="9862439" y="1228598"/>
                  </a:lnTo>
                  <a:lnTo>
                    <a:pt x="9862439" y="8636"/>
                  </a:lnTo>
                  <a:lnTo>
                    <a:pt x="9869297" y="8636"/>
                  </a:lnTo>
                  <a:lnTo>
                    <a:pt x="9869297" y="17272"/>
                  </a:lnTo>
                  <a:lnTo>
                    <a:pt x="6858" y="17272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/>
            <a:p>
              <a:endParaRPr lang="en-PT" sz="1200"/>
            </a:p>
          </p:txBody>
        </p:sp>
      </p:grpSp>
      <p:grpSp>
        <p:nvGrpSpPr>
          <p:cNvPr id="47" name="Group 41">
            <a:extLst>
              <a:ext uri="{FF2B5EF4-FFF2-40B4-BE49-F238E27FC236}">
                <a16:creationId xmlns:a16="http://schemas.microsoft.com/office/drawing/2014/main" id="{FC800490-CDBA-1450-DDA0-E16776F631D3}"/>
              </a:ext>
            </a:extLst>
          </p:cNvPr>
          <p:cNvGrpSpPr/>
          <p:nvPr/>
        </p:nvGrpSpPr>
        <p:grpSpPr>
          <a:xfrm>
            <a:off x="2098823" y="4585293"/>
            <a:ext cx="4937585" cy="624414"/>
            <a:chOff x="0" y="0"/>
            <a:chExt cx="9875170" cy="1248828"/>
          </a:xfrm>
        </p:grpSpPr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CDE6C00E-A7D3-68E5-575D-44F4745DC3FC}"/>
                </a:ext>
              </a:extLst>
            </p:cNvPr>
            <p:cNvSpPr/>
            <p:nvPr/>
          </p:nvSpPr>
          <p:spPr>
            <a:xfrm>
              <a:off x="0" y="0"/>
              <a:ext cx="9875170" cy="1248828"/>
            </a:xfrm>
            <a:custGeom>
              <a:avLst/>
              <a:gdLst/>
              <a:ahLst/>
              <a:cxnLst/>
              <a:rect l="l" t="t" r="r" b="b"/>
              <a:pathLst>
                <a:path w="9875170" h="1248828">
                  <a:moveTo>
                    <a:pt x="0" y="0"/>
                  </a:moveTo>
                  <a:lnTo>
                    <a:pt x="9875170" y="0"/>
                  </a:lnTo>
                  <a:lnTo>
                    <a:pt x="9875170" y="1248828"/>
                  </a:lnTo>
                  <a:lnTo>
                    <a:pt x="0" y="1248828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PT" sz="1200"/>
            </a:p>
          </p:txBody>
        </p:sp>
        <p:sp>
          <p:nvSpPr>
            <p:cNvPr id="49" name="TextBox 43">
              <a:extLst>
                <a:ext uri="{FF2B5EF4-FFF2-40B4-BE49-F238E27FC236}">
                  <a16:creationId xmlns:a16="http://schemas.microsoft.com/office/drawing/2014/main" id="{AA98D4A6-6521-0C93-2308-D8C68FED1EBF}"/>
                </a:ext>
              </a:extLst>
            </p:cNvPr>
            <p:cNvSpPr txBox="1"/>
            <p:nvPr/>
          </p:nvSpPr>
          <p:spPr>
            <a:xfrm>
              <a:off x="0" y="-38100"/>
              <a:ext cx="9875170" cy="12869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1993"/>
                </a:lnSpc>
              </a:pPr>
              <a:r>
                <a:rPr lang="en-US" sz="1400">
                  <a:solidFill>
                    <a:srgbClr val="133C8B"/>
                  </a:solidFill>
                  <a:latin typeface="Verdana"/>
                  <a:ea typeface="Verdana"/>
                  <a:cs typeface="Verdana"/>
                  <a:sym typeface="Verdana"/>
                </a:rPr>
                <a:t>&lt; Content 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8794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9AF5D-04A6-B7A6-13F3-21B34DE34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056CA8B-15A5-2D64-8CF3-4CD2AC3C5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06700"/>
            <a:ext cx="12192000" cy="1012420"/>
          </a:xfrm>
          <a:prstGeom prst="rect">
            <a:avLst/>
          </a:prstGeom>
        </p:spPr>
      </p:pic>
      <p:sp>
        <p:nvSpPr>
          <p:cNvPr id="12" name="Parallelogram 11">
            <a:extLst>
              <a:ext uri="{FF2B5EF4-FFF2-40B4-BE49-F238E27FC236}">
                <a16:creationId xmlns:a16="http://schemas.microsoft.com/office/drawing/2014/main" id="{5A5016B6-F2D4-E73A-7E88-710F5BFD999D}"/>
              </a:ext>
            </a:extLst>
          </p:cNvPr>
          <p:cNvSpPr/>
          <p:nvPr/>
        </p:nvSpPr>
        <p:spPr>
          <a:xfrm>
            <a:off x="-2541182" y="159489"/>
            <a:ext cx="5337544" cy="414670"/>
          </a:xfrm>
          <a:prstGeom prst="parallelogram">
            <a:avLst/>
          </a:prstGeom>
          <a:solidFill>
            <a:srgbClr val="2535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CH" sz="1400" b="1" dirty="0">
                <a:latin typeface="PF Highway Sans Pro" panose="02000500000000020004" pitchFamily="2" charset="0"/>
              </a:rPr>
              <a:t>#EAACISymposium2026</a:t>
            </a: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02703BED-6ED7-3F13-DE1A-0C6CAA9821A5}"/>
              </a:ext>
            </a:extLst>
          </p:cNvPr>
          <p:cNvSpPr txBox="1"/>
          <p:nvPr/>
        </p:nvSpPr>
        <p:spPr>
          <a:xfrm>
            <a:off x="6188352" y="337764"/>
            <a:ext cx="5017274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1400" b="1" dirty="0">
                <a:solidFill>
                  <a:srgbClr val="133C8B"/>
                </a:solidFill>
                <a:latin typeface="Verdana Bold"/>
                <a:ea typeface="Verdana Bold"/>
                <a:cs typeface="Verdana Bold"/>
                <a:sym typeface="Verdana Bold"/>
              </a:rPr>
              <a:t>&lt; Presenter &gt;</a:t>
            </a:r>
          </a:p>
          <a:p>
            <a:pPr algn="r">
              <a:lnSpc>
                <a:spcPts val="2400"/>
              </a:lnSpc>
            </a:pPr>
            <a:r>
              <a:rPr lang="en-US" sz="1400" b="1" dirty="0">
                <a:solidFill>
                  <a:srgbClr val="133C8B"/>
                </a:solidFill>
                <a:latin typeface="Verdana Bold"/>
                <a:ea typeface="Verdana Bold"/>
                <a:cs typeface="Verdana Bold"/>
                <a:sym typeface="Verdana Bold"/>
              </a:rPr>
              <a:t>&lt; Title of presenter &gt;</a:t>
            </a:r>
          </a:p>
        </p:txBody>
      </p:sp>
      <p:sp>
        <p:nvSpPr>
          <p:cNvPr id="59" name="TextBox 3">
            <a:extLst>
              <a:ext uri="{FF2B5EF4-FFF2-40B4-BE49-F238E27FC236}">
                <a16:creationId xmlns:a16="http://schemas.microsoft.com/office/drawing/2014/main" id="{FE489275-BE15-47C4-224F-9BFFC97230D2}"/>
              </a:ext>
            </a:extLst>
          </p:cNvPr>
          <p:cNvSpPr txBox="1"/>
          <p:nvPr/>
        </p:nvSpPr>
        <p:spPr>
          <a:xfrm>
            <a:off x="1647030" y="1659646"/>
            <a:ext cx="1680579" cy="345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en-US" sz="1400" b="1">
                <a:solidFill>
                  <a:srgbClr val="273E8B"/>
                </a:solidFill>
                <a:latin typeface="Verdana Bold"/>
                <a:ea typeface="Verdana Bold"/>
                <a:cs typeface="Verdana Bold"/>
                <a:sym typeface="Verdana Bold"/>
              </a:rPr>
              <a:t>&lt;Content&gt;</a:t>
            </a:r>
          </a:p>
        </p:txBody>
      </p:sp>
      <p:sp>
        <p:nvSpPr>
          <p:cNvPr id="60" name="TextBox 4">
            <a:extLst>
              <a:ext uri="{FF2B5EF4-FFF2-40B4-BE49-F238E27FC236}">
                <a16:creationId xmlns:a16="http://schemas.microsoft.com/office/drawing/2014/main" id="{A0DEFC55-15BB-464B-D47C-CDB132A0247D}"/>
              </a:ext>
            </a:extLst>
          </p:cNvPr>
          <p:cNvSpPr txBox="1"/>
          <p:nvPr/>
        </p:nvSpPr>
        <p:spPr>
          <a:xfrm>
            <a:off x="1647030" y="2140265"/>
            <a:ext cx="1315403" cy="30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en-US" sz="1200">
                <a:solidFill>
                  <a:srgbClr val="273E8B"/>
                </a:solidFill>
                <a:latin typeface="Verdana"/>
                <a:ea typeface="Verdana"/>
                <a:cs typeface="Verdana"/>
                <a:sym typeface="Verdana"/>
              </a:rPr>
              <a:t>&lt;Content&gt;</a:t>
            </a:r>
          </a:p>
        </p:txBody>
      </p:sp>
      <p:grpSp>
        <p:nvGrpSpPr>
          <p:cNvPr id="61" name="Group 5">
            <a:extLst>
              <a:ext uri="{FF2B5EF4-FFF2-40B4-BE49-F238E27FC236}">
                <a16:creationId xmlns:a16="http://schemas.microsoft.com/office/drawing/2014/main" id="{FF6C7389-A1EC-E2C7-3A2D-B55F7DBFB103}"/>
              </a:ext>
            </a:extLst>
          </p:cNvPr>
          <p:cNvGrpSpPr/>
          <p:nvPr/>
        </p:nvGrpSpPr>
        <p:grpSpPr>
          <a:xfrm>
            <a:off x="1647030" y="1166907"/>
            <a:ext cx="7049959" cy="490887"/>
            <a:chOff x="0" y="0"/>
            <a:chExt cx="14099918" cy="981774"/>
          </a:xfrm>
        </p:grpSpPr>
        <p:sp>
          <p:nvSpPr>
            <p:cNvPr id="62" name="Freeform 6">
              <a:extLst>
                <a:ext uri="{FF2B5EF4-FFF2-40B4-BE49-F238E27FC236}">
                  <a16:creationId xmlns:a16="http://schemas.microsoft.com/office/drawing/2014/main" id="{E019E7DE-A1C5-8757-8D53-320388CFCA74}"/>
                </a:ext>
              </a:extLst>
            </p:cNvPr>
            <p:cNvSpPr/>
            <p:nvPr/>
          </p:nvSpPr>
          <p:spPr>
            <a:xfrm>
              <a:off x="0" y="0"/>
              <a:ext cx="14099921" cy="981837"/>
            </a:xfrm>
            <a:custGeom>
              <a:avLst/>
              <a:gdLst/>
              <a:ahLst/>
              <a:cxnLst/>
              <a:rect l="l" t="t" r="r" b="b"/>
              <a:pathLst>
                <a:path w="14099921" h="981837">
                  <a:moveTo>
                    <a:pt x="5588" y="0"/>
                  </a:moveTo>
                  <a:lnTo>
                    <a:pt x="14094333" y="0"/>
                  </a:lnTo>
                  <a:cubicBezTo>
                    <a:pt x="14097508" y="0"/>
                    <a:pt x="14099921" y="3048"/>
                    <a:pt x="14099921" y="6858"/>
                  </a:cubicBezTo>
                  <a:lnTo>
                    <a:pt x="14099921" y="974979"/>
                  </a:lnTo>
                  <a:cubicBezTo>
                    <a:pt x="14099921" y="978789"/>
                    <a:pt x="14097508" y="981837"/>
                    <a:pt x="14094333" y="981837"/>
                  </a:cubicBezTo>
                  <a:lnTo>
                    <a:pt x="5588" y="981837"/>
                  </a:lnTo>
                  <a:cubicBezTo>
                    <a:pt x="2413" y="981837"/>
                    <a:pt x="0" y="978789"/>
                    <a:pt x="0" y="974979"/>
                  </a:cubicBezTo>
                  <a:lnTo>
                    <a:pt x="0" y="6858"/>
                  </a:lnTo>
                  <a:cubicBezTo>
                    <a:pt x="0" y="3048"/>
                    <a:pt x="2413" y="0"/>
                    <a:pt x="5588" y="0"/>
                  </a:cubicBezTo>
                  <a:moveTo>
                    <a:pt x="5588" y="13716"/>
                  </a:moveTo>
                  <a:lnTo>
                    <a:pt x="5588" y="6858"/>
                  </a:lnTo>
                  <a:lnTo>
                    <a:pt x="11176" y="6858"/>
                  </a:lnTo>
                  <a:lnTo>
                    <a:pt x="11176" y="974979"/>
                  </a:lnTo>
                  <a:lnTo>
                    <a:pt x="5588" y="974979"/>
                  </a:lnTo>
                  <a:lnTo>
                    <a:pt x="5588" y="968121"/>
                  </a:lnTo>
                  <a:lnTo>
                    <a:pt x="14094333" y="968121"/>
                  </a:lnTo>
                  <a:lnTo>
                    <a:pt x="14094333" y="974979"/>
                  </a:lnTo>
                  <a:lnTo>
                    <a:pt x="14088746" y="974979"/>
                  </a:lnTo>
                  <a:lnTo>
                    <a:pt x="14088746" y="6858"/>
                  </a:lnTo>
                  <a:lnTo>
                    <a:pt x="14094333" y="6858"/>
                  </a:lnTo>
                  <a:lnTo>
                    <a:pt x="14094333" y="13716"/>
                  </a:lnTo>
                  <a:lnTo>
                    <a:pt x="5588" y="13716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/>
            <a:p>
              <a:endParaRPr lang="en-PT" sz="1200"/>
            </a:p>
          </p:txBody>
        </p:sp>
      </p:grpSp>
      <p:grpSp>
        <p:nvGrpSpPr>
          <p:cNvPr id="63" name="Group 7">
            <a:extLst>
              <a:ext uri="{FF2B5EF4-FFF2-40B4-BE49-F238E27FC236}">
                <a16:creationId xmlns:a16="http://schemas.microsoft.com/office/drawing/2014/main" id="{D79386C3-C417-3EFC-43CB-1E52DF93AEC0}"/>
              </a:ext>
            </a:extLst>
          </p:cNvPr>
          <p:cNvGrpSpPr/>
          <p:nvPr/>
        </p:nvGrpSpPr>
        <p:grpSpPr>
          <a:xfrm>
            <a:off x="1594022" y="1159585"/>
            <a:ext cx="7049981" cy="496012"/>
            <a:chOff x="0" y="0"/>
            <a:chExt cx="14099961" cy="992025"/>
          </a:xfrm>
        </p:grpSpPr>
        <p:sp>
          <p:nvSpPr>
            <p:cNvPr id="64" name="Freeform 8">
              <a:extLst>
                <a:ext uri="{FF2B5EF4-FFF2-40B4-BE49-F238E27FC236}">
                  <a16:creationId xmlns:a16="http://schemas.microsoft.com/office/drawing/2014/main" id="{EB2E8439-8187-2A73-36A2-1D58BE25787E}"/>
                </a:ext>
              </a:extLst>
            </p:cNvPr>
            <p:cNvSpPr/>
            <p:nvPr/>
          </p:nvSpPr>
          <p:spPr>
            <a:xfrm>
              <a:off x="0" y="0"/>
              <a:ext cx="14099961" cy="992025"/>
            </a:xfrm>
            <a:custGeom>
              <a:avLst/>
              <a:gdLst/>
              <a:ahLst/>
              <a:cxnLst/>
              <a:rect l="l" t="t" r="r" b="b"/>
              <a:pathLst>
                <a:path w="14099961" h="992025">
                  <a:moveTo>
                    <a:pt x="0" y="0"/>
                  </a:moveTo>
                  <a:lnTo>
                    <a:pt x="14099961" y="0"/>
                  </a:lnTo>
                  <a:lnTo>
                    <a:pt x="14099961" y="992025"/>
                  </a:lnTo>
                  <a:lnTo>
                    <a:pt x="0" y="992025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PT" sz="1200"/>
            </a:p>
          </p:txBody>
        </p:sp>
        <p:sp>
          <p:nvSpPr>
            <p:cNvPr id="65" name="TextBox 9">
              <a:extLst>
                <a:ext uri="{FF2B5EF4-FFF2-40B4-BE49-F238E27FC236}">
                  <a16:creationId xmlns:a16="http://schemas.microsoft.com/office/drawing/2014/main" id="{56E5BCD1-9C13-7064-365E-07745FED41E0}"/>
                </a:ext>
              </a:extLst>
            </p:cNvPr>
            <p:cNvSpPr txBox="1"/>
            <p:nvPr/>
          </p:nvSpPr>
          <p:spPr>
            <a:xfrm>
              <a:off x="0" y="-133350"/>
              <a:ext cx="14099961" cy="11253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879"/>
                </a:lnSpc>
              </a:pPr>
              <a:r>
                <a:rPr lang="en-US" sz="1600" b="1">
                  <a:solidFill>
                    <a:srgbClr val="133C8B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&lt; Content &gt;</a:t>
              </a:r>
            </a:p>
          </p:txBody>
        </p:sp>
      </p:grpSp>
      <p:grpSp>
        <p:nvGrpSpPr>
          <p:cNvPr id="66" name="Group 10">
            <a:extLst>
              <a:ext uri="{FF2B5EF4-FFF2-40B4-BE49-F238E27FC236}">
                <a16:creationId xmlns:a16="http://schemas.microsoft.com/office/drawing/2014/main" id="{81D5E7BB-BA10-AF3C-BD8B-598E49A8E191}"/>
              </a:ext>
            </a:extLst>
          </p:cNvPr>
          <p:cNvGrpSpPr/>
          <p:nvPr/>
        </p:nvGrpSpPr>
        <p:grpSpPr>
          <a:xfrm>
            <a:off x="1044521" y="1274363"/>
            <a:ext cx="376288" cy="381610"/>
            <a:chOff x="0" y="0"/>
            <a:chExt cx="752576" cy="763220"/>
          </a:xfrm>
        </p:grpSpPr>
        <p:sp>
          <p:nvSpPr>
            <p:cNvPr id="67" name="Freeform 11">
              <a:extLst>
                <a:ext uri="{FF2B5EF4-FFF2-40B4-BE49-F238E27FC236}">
                  <a16:creationId xmlns:a16="http://schemas.microsoft.com/office/drawing/2014/main" id="{FA9898C0-A1A5-1585-D1F2-EB983ED11415}"/>
                </a:ext>
              </a:extLst>
            </p:cNvPr>
            <p:cNvSpPr/>
            <p:nvPr/>
          </p:nvSpPr>
          <p:spPr>
            <a:xfrm>
              <a:off x="0" y="0"/>
              <a:ext cx="752602" cy="763270"/>
            </a:xfrm>
            <a:custGeom>
              <a:avLst/>
              <a:gdLst/>
              <a:ahLst/>
              <a:cxnLst/>
              <a:rect l="l" t="t" r="r" b="b"/>
              <a:pathLst>
                <a:path w="752602" h="763270">
                  <a:moveTo>
                    <a:pt x="376301" y="0"/>
                  </a:moveTo>
                  <a:cubicBezTo>
                    <a:pt x="168529" y="0"/>
                    <a:pt x="0" y="170815"/>
                    <a:pt x="0" y="381635"/>
                  </a:cubicBezTo>
                  <a:cubicBezTo>
                    <a:pt x="0" y="592455"/>
                    <a:pt x="168529" y="763270"/>
                    <a:pt x="376301" y="763270"/>
                  </a:cubicBezTo>
                  <a:cubicBezTo>
                    <a:pt x="584073" y="763270"/>
                    <a:pt x="752602" y="592328"/>
                    <a:pt x="752602" y="381635"/>
                  </a:cubicBezTo>
                  <a:cubicBezTo>
                    <a:pt x="752602" y="170942"/>
                    <a:pt x="584073" y="0"/>
                    <a:pt x="376301" y="0"/>
                  </a:cubicBezTo>
                  <a:close/>
                </a:path>
              </a:pathLst>
            </a:custGeom>
            <a:solidFill>
              <a:srgbClr val="2C3B7C"/>
            </a:solidFill>
          </p:spPr>
          <p:txBody>
            <a:bodyPr/>
            <a:lstStyle/>
            <a:p>
              <a:endParaRPr lang="en-PT" sz="1200"/>
            </a:p>
          </p:txBody>
        </p:sp>
      </p:grpSp>
      <p:grpSp>
        <p:nvGrpSpPr>
          <p:cNvPr id="68" name="Group 12">
            <a:extLst>
              <a:ext uri="{FF2B5EF4-FFF2-40B4-BE49-F238E27FC236}">
                <a16:creationId xmlns:a16="http://schemas.microsoft.com/office/drawing/2014/main" id="{91DB928E-E143-01D8-DD3F-883CFF2530B4}"/>
              </a:ext>
            </a:extLst>
          </p:cNvPr>
          <p:cNvGrpSpPr/>
          <p:nvPr/>
        </p:nvGrpSpPr>
        <p:grpSpPr>
          <a:xfrm>
            <a:off x="1087436" y="1267592"/>
            <a:ext cx="305734" cy="371617"/>
            <a:chOff x="0" y="0"/>
            <a:chExt cx="611468" cy="743234"/>
          </a:xfrm>
        </p:grpSpPr>
        <p:sp>
          <p:nvSpPr>
            <p:cNvPr id="69" name="Freeform 13">
              <a:extLst>
                <a:ext uri="{FF2B5EF4-FFF2-40B4-BE49-F238E27FC236}">
                  <a16:creationId xmlns:a16="http://schemas.microsoft.com/office/drawing/2014/main" id="{2713AF0E-1A5F-C79E-6109-16998598E7A0}"/>
                </a:ext>
              </a:extLst>
            </p:cNvPr>
            <p:cNvSpPr/>
            <p:nvPr/>
          </p:nvSpPr>
          <p:spPr>
            <a:xfrm>
              <a:off x="0" y="0"/>
              <a:ext cx="611468" cy="743234"/>
            </a:xfrm>
            <a:custGeom>
              <a:avLst/>
              <a:gdLst/>
              <a:ahLst/>
              <a:cxnLst/>
              <a:rect l="l" t="t" r="r" b="b"/>
              <a:pathLst>
                <a:path w="611468" h="743234">
                  <a:moveTo>
                    <a:pt x="0" y="0"/>
                  </a:moveTo>
                  <a:lnTo>
                    <a:pt x="611468" y="0"/>
                  </a:lnTo>
                  <a:lnTo>
                    <a:pt x="611468" y="743234"/>
                  </a:lnTo>
                  <a:lnTo>
                    <a:pt x="0" y="743234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PT" sz="1200"/>
            </a:p>
          </p:txBody>
        </p:sp>
        <p:sp>
          <p:nvSpPr>
            <p:cNvPr id="70" name="TextBox 14">
              <a:extLst>
                <a:ext uri="{FF2B5EF4-FFF2-40B4-BE49-F238E27FC236}">
                  <a16:creationId xmlns:a16="http://schemas.microsoft.com/office/drawing/2014/main" id="{60C72EE3-3498-B740-8E03-9BE27EFAEF04}"/>
                </a:ext>
              </a:extLst>
            </p:cNvPr>
            <p:cNvSpPr txBox="1"/>
            <p:nvPr/>
          </p:nvSpPr>
          <p:spPr>
            <a:xfrm>
              <a:off x="0" y="-57150"/>
              <a:ext cx="611468" cy="8003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12"/>
                </a:lnSpc>
              </a:pPr>
              <a:r>
                <a:rPr lang="en-US" sz="1865" b="1">
                  <a:solidFill>
                    <a:srgbClr val="FFFFFF"/>
                  </a:solidFill>
                  <a:latin typeface="Verdana Bold"/>
                  <a:ea typeface="Verdana Bold"/>
                  <a:cs typeface="Verdana Bold"/>
                  <a:sym typeface="Verdana Bold"/>
                </a:rPr>
                <a:t>1</a:t>
              </a:r>
            </a:p>
          </p:txBody>
        </p:sp>
      </p:grpSp>
      <p:graphicFrame>
        <p:nvGraphicFramePr>
          <p:cNvPr id="71" name="Table 15">
            <a:extLst>
              <a:ext uri="{FF2B5EF4-FFF2-40B4-BE49-F238E27FC236}">
                <a16:creationId xmlns:a16="http://schemas.microsoft.com/office/drawing/2014/main" id="{99B3AE5D-0051-E76D-9F79-CDEB235CED66}"/>
              </a:ext>
            </a:extLst>
          </p:cNvPr>
          <p:cNvGraphicFramePr>
            <a:graphicFrameLocks noGrp="1"/>
          </p:cNvGraphicFramePr>
          <p:nvPr/>
        </p:nvGraphicFramePr>
        <p:xfrm>
          <a:off x="1643743" y="2607532"/>
          <a:ext cx="9271000" cy="2894463"/>
        </p:xfrm>
        <a:graphic>
          <a:graphicData uri="http://schemas.openxmlformats.org/drawingml/2006/table">
            <a:tbl>
              <a:tblPr/>
              <a:tblGrid>
                <a:gridCol w="185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962"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600" b="1">
                          <a:solidFill>
                            <a:srgbClr val="133C8B"/>
                          </a:solidFill>
                          <a:latin typeface="Verdana Bold"/>
                          <a:ea typeface="Verdana Bold"/>
                          <a:cs typeface="Verdana Bold"/>
                          <a:sym typeface="Verdana Bold"/>
                        </a:rPr>
                        <a:t>&lt; Content &gt;​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600" b="1">
                          <a:solidFill>
                            <a:srgbClr val="133C8B"/>
                          </a:solidFill>
                          <a:latin typeface="Verdana Bold"/>
                          <a:ea typeface="Verdana Bold"/>
                          <a:cs typeface="Verdana Bold"/>
                          <a:sym typeface="Verdana Bold"/>
                        </a:rPr>
                        <a:t>&lt; Content &gt;​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600" b="1">
                          <a:solidFill>
                            <a:srgbClr val="133C8B"/>
                          </a:solidFill>
                          <a:latin typeface="Verdana Bold"/>
                          <a:ea typeface="Verdana Bold"/>
                          <a:cs typeface="Verdana Bold"/>
                          <a:sym typeface="Verdana Bold"/>
                        </a:rPr>
                        <a:t>&lt; Content &gt;​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600" b="1">
                          <a:solidFill>
                            <a:srgbClr val="133C8B"/>
                          </a:solidFill>
                          <a:latin typeface="Verdana Bold"/>
                          <a:ea typeface="Verdana Bold"/>
                          <a:cs typeface="Verdana Bold"/>
                          <a:sym typeface="Verdana Bold"/>
                        </a:rPr>
                        <a:t>&lt; Content &gt;​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600" b="1">
                          <a:solidFill>
                            <a:srgbClr val="133C8B"/>
                          </a:solidFill>
                          <a:latin typeface="Verdana Bold"/>
                          <a:ea typeface="Verdana Bold"/>
                          <a:cs typeface="Verdana Bold"/>
                          <a:sym typeface="Verdana Bold"/>
                        </a:rPr>
                        <a:t>&lt; Content &gt;​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304"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6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&lt; Content &gt;​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B7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6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&lt; Content &gt;​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B7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6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&lt; Content &gt;​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B7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6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&lt; Content &gt;​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B7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79"/>
                        </a:lnSpc>
                        <a:defRPr/>
                      </a:pPr>
                      <a:r>
                        <a:rPr lang="en-US" sz="16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&lt; Content &gt;​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B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59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59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B7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B7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B7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B7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B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59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059"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B7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B7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B7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B7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24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​</a:t>
                      </a:r>
                      <a:endParaRPr lang="en-US" sz="700"/>
                    </a:p>
                  </a:txBody>
                  <a:tcPr marL="60960" marR="60960" marT="60960" marB="60960" anchor="ctr">
                    <a:lnL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1" cap="flat" cmpd="sng" algn="ctr">
                      <a:solidFill>
                        <a:srgbClr val="2D86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B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2300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B0409-0C12-3996-C22B-3C0DBD6ED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82FEB06-3482-8D60-CF17-41C94D3FB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06700"/>
            <a:ext cx="12192000" cy="1012420"/>
          </a:xfrm>
          <a:prstGeom prst="rect">
            <a:avLst/>
          </a:prstGeom>
        </p:spPr>
      </p:pic>
      <p:sp>
        <p:nvSpPr>
          <p:cNvPr id="12" name="Parallelogram 11">
            <a:extLst>
              <a:ext uri="{FF2B5EF4-FFF2-40B4-BE49-F238E27FC236}">
                <a16:creationId xmlns:a16="http://schemas.microsoft.com/office/drawing/2014/main" id="{E8F0642A-E0CB-4A37-8222-057E61A98C5B}"/>
              </a:ext>
            </a:extLst>
          </p:cNvPr>
          <p:cNvSpPr/>
          <p:nvPr/>
        </p:nvSpPr>
        <p:spPr>
          <a:xfrm>
            <a:off x="-2541182" y="159489"/>
            <a:ext cx="5337544" cy="414670"/>
          </a:xfrm>
          <a:prstGeom prst="parallelogram">
            <a:avLst/>
          </a:prstGeom>
          <a:solidFill>
            <a:srgbClr val="2535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CH" sz="1400" b="1" dirty="0">
                <a:latin typeface="PF Highway Sans Pro" panose="02000500000000020004" pitchFamily="2" charset="0"/>
              </a:rPr>
              <a:t>#EAACISymposium2026</a:t>
            </a: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65E72F17-FEDA-B10F-EA34-8F622FE429C1}"/>
              </a:ext>
            </a:extLst>
          </p:cNvPr>
          <p:cNvSpPr txBox="1"/>
          <p:nvPr/>
        </p:nvSpPr>
        <p:spPr>
          <a:xfrm>
            <a:off x="6188352" y="337764"/>
            <a:ext cx="5017274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1400" b="1" dirty="0">
                <a:solidFill>
                  <a:srgbClr val="133C8B"/>
                </a:solidFill>
                <a:latin typeface="Verdana Bold"/>
                <a:ea typeface="Verdana Bold"/>
                <a:cs typeface="Verdana Bold"/>
                <a:sym typeface="Verdana Bold"/>
              </a:rPr>
              <a:t>&lt; Presenter &gt;</a:t>
            </a:r>
          </a:p>
          <a:p>
            <a:pPr algn="r">
              <a:lnSpc>
                <a:spcPts val="2400"/>
              </a:lnSpc>
            </a:pPr>
            <a:r>
              <a:rPr lang="en-US" sz="1400" b="1" dirty="0">
                <a:solidFill>
                  <a:srgbClr val="133C8B"/>
                </a:solidFill>
                <a:latin typeface="Verdana Bold"/>
                <a:ea typeface="Verdana Bold"/>
                <a:cs typeface="Verdana Bold"/>
                <a:sym typeface="Verdana Bold"/>
              </a:rPr>
              <a:t>&lt; Title of presenter &gt;</a:t>
            </a:r>
          </a:p>
        </p:txBody>
      </p:sp>
    </p:spTree>
    <p:extLst>
      <p:ext uri="{BB962C8B-B14F-4D97-AF65-F5344CB8AC3E}">
        <p14:creationId xmlns:p14="http://schemas.microsoft.com/office/powerpoint/2010/main" val="3673664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312</Words>
  <Application>Microsoft Macintosh PowerPoint</Application>
  <PresentationFormat>Widescreen</PresentationFormat>
  <Paragraphs>79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Aptos</vt:lpstr>
      <vt:lpstr>Aptos Display</vt:lpstr>
      <vt:lpstr>Arial</vt:lpstr>
      <vt:lpstr>Calibri (MS)</vt:lpstr>
      <vt:lpstr>PF Highway Sans Pro</vt:lpstr>
      <vt:lpstr>Verdana</vt:lpstr>
      <vt:lpstr>Verdana Bold</vt:lpstr>
      <vt:lpstr>Verdana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 Suner</dc:creator>
  <cp:lastModifiedBy>Andrea Suner</cp:lastModifiedBy>
  <cp:revision>3</cp:revision>
  <dcterms:created xsi:type="dcterms:W3CDTF">2026-09-21T12:44:25Z</dcterms:created>
  <dcterms:modified xsi:type="dcterms:W3CDTF">2026-09-21T18:54:39Z</dcterms:modified>
</cp:coreProperties>
</file>