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PF Highway Sans Pro" charset="1" panose="02000500000000020004"/>
      <p:regular r:id="rId13"/>
    </p:embeddedFont>
    <p:embeddedFont>
      <p:font typeface="Verdana Bold Italics" charset="1" panose="020B08040305040B0204"/>
      <p:regular r:id="rId14"/>
    </p:embeddedFont>
    <p:embeddedFont>
      <p:font typeface="Verdana" charset="1" panose="020B0604030504040204"/>
      <p:regular r:id="rId15"/>
    </p:embeddedFont>
    <p:embeddedFont>
      <p:font typeface="Verdana Bold" charset="1" panose="020B0804030504040204"/>
      <p:regular r:id="rId16"/>
    </p:embeddedFont>
    <p:embeddedFont>
      <p:font typeface="Calibri (MS)" charset="1" panose="020F050202020403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600862" y="-2037"/>
            <a:ext cx="10687138" cy="10289037"/>
            <a:chOff x="0" y="0"/>
            <a:chExt cx="703851" cy="677632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703851" cy="677632"/>
            </a:xfrm>
            <a:custGeom>
              <a:avLst/>
              <a:gdLst/>
              <a:ahLst/>
              <a:cxnLst/>
              <a:rect r="r" b="b" t="t" l="l"/>
              <a:pathLst>
                <a:path h="677632" w="703851">
                  <a:moveTo>
                    <a:pt x="0" y="0"/>
                  </a:moveTo>
                  <a:lnTo>
                    <a:pt x="703851" y="0"/>
                  </a:lnTo>
                  <a:lnTo>
                    <a:pt x="703851" y="677632"/>
                  </a:lnTo>
                  <a:lnTo>
                    <a:pt x="0" y="677632"/>
                  </a:lnTo>
                  <a:close/>
                </a:path>
              </a:pathLst>
            </a:custGeom>
            <a:blipFill>
              <a:blip r:embed="rId2"/>
              <a:stretch>
                <a:fillRect l="-15529" t="0" r="-29145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-2671863" y="-332426"/>
            <a:ext cx="16169612" cy="11055972"/>
          </a:xfrm>
          <a:custGeom>
            <a:avLst/>
            <a:gdLst/>
            <a:ahLst/>
            <a:cxnLst/>
            <a:rect r="r" b="b" t="t" l="l"/>
            <a:pathLst>
              <a:path h="11055972" w="16169612">
                <a:moveTo>
                  <a:pt x="0" y="0"/>
                </a:moveTo>
                <a:lnTo>
                  <a:pt x="16169611" y="0"/>
                </a:lnTo>
                <a:lnTo>
                  <a:pt x="16169611" y="11055971"/>
                </a:lnTo>
                <a:lnTo>
                  <a:pt x="0" y="110559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-2948216" y="-157143"/>
            <a:ext cx="16169612" cy="11055972"/>
          </a:xfrm>
          <a:custGeom>
            <a:avLst/>
            <a:gdLst/>
            <a:ahLst/>
            <a:cxnLst/>
            <a:rect r="r" b="b" t="t" l="l"/>
            <a:pathLst>
              <a:path h="11055972" w="16169612">
                <a:moveTo>
                  <a:pt x="0" y="0"/>
                </a:moveTo>
                <a:lnTo>
                  <a:pt x="16169612" y="0"/>
                </a:lnTo>
                <a:lnTo>
                  <a:pt x="16169612" y="11055972"/>
                </a:lnTo>
                <a:lnTo>
                  <a:pt x="0" y="1105597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4414488" y="9258300"/>
            <a:ext cx="4979173" cy="638472"/>
            <a:chOff x="0" y="0"/>
            <a:chExt cx="3954821" cy="50712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954821" cy="507121"/>
            </a:xfrm>
            <a:custGeom>
              <a:avLst/>
              <a:gdLst/>
              <a:ahLst/>
              <a:cxnLst/>
              <a:rect r="r" b="b" t="t" l="l"/>
              <a:pathLst>
                <a:path h="507121" w="3954821">
                  <a:moveTo>
                    <a:pt x="203200" y="0"/>
                  </a:moveTo>
                  <a:lnTo>
                    <a:pt x="3954821" y="0"/>
                  </a:lnTo>
                  <a:lnTo>
                    <a:pt x="3751621" y="507121"/>
                  </a:lnTo>
                  <a:lnTo>
                    <a:pt x="0" y="507121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101600" y="0"/>
              <a:ext cx="3751621" cy="507121"/>
            </a:xfrm>
            <a:prstGeom prst="rect">
              <a:avLst/>
            </a:prstGeom>
          </p:spPr>
          <p:txBody>
            <a:bodyPr anchor="ctr" rtlCol="false" tIns="628" lIns="628" bIns="628" rIns="628"/>
            <a:lstStyle/>
            <a:p>
              <a:pPr algn="ctr">
                <a:lnSpc>
                  <a:spcPts val="27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5805578" y="9211978"/>
            <a:ext cx="2110524" cy="6072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51"/>
              </a:lnSpc>
            </a:pPr>
            <a:r>
              <a:rPr lang="en-US" sz="3250">
                <a:solidFill>
                  <a:srgbClr val="168587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 EAACI.org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5420135" y="9380849"/>
            <a:ext cx="385443" cy="393374"/>
          </a:xfrm>
          <a:custGeom>
            <a:avLst/>
            <a:gdLst/>
            <a:ahLst/>
            <a:cxnLst/>
            <a:rect r="r" b="b" t="t" l="l"/>
            <a:pathLst>
              <a:path h="393374" w="385443">
                <a:moveTo>
                  <a:pt x="0" y="0"/>
                </a:moveTo>
                <a:lnTo>
                  <a:pt x="385443" y="0"/>
                </a:lnTo>
                <a:lnTo>
                  <a:pt x="385443" y="393374"/>
                </a:lnTo>
                <a:lnTo>
                  <a:pt x="0" y="39337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108714" y="-1206980"/>
            <a:ext cx="3861076" cy="3861076"/>
          </a:xfrm>
          <a:custGeom>
            <a:avLst/>
            <a:gdLst/>
            <a:ahLst/>
            <a:cxnLst/>
            <a:rect r="r" b="b" t="t" l="l"/>
            <a:pathLst>
              <a:path h="3861076" w="3861076">
                <a:moveTo>
                  <a:pt x="0" y="0"/>
                </a:moveTo>
                <a:lnTo>
                  <a:pt x="3861076" y="0"/>
                </a:lnTo>
                <a:lnTo>
                  <a:pt x="3861076" y="3861076"/>
                </a:lnTo>
                <a:lnTo>
                  <a:pt x="0" y="386107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557659" y="271386"/>
            <a:ext cx="2606362" cy="1264085"/>
          </a:xfrm>
          <a:custGeom>
            <a:avLst/>
            <a:gdLst/>
            <a:ahLst/>
            <a:cxnLst/>
            <a:rect r="r" b="b" t="t" l="l"/>
            <a:pathLst>
              <a:path h="1264085" w="2606362">
                <a:moveTo>
                  <a:pt x="0" y="0"/>
                </a:moveTo>
                <a:lnTo>
                  <a:pt x="2606362" y="0"/>
                </a:lnTo>
                <a:lnTo>
                  <a:pt x="2606362" y="1264085"/>
                </a:lnTo>
                <a:lnTo>
                  <a:pt x="0" y="126408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541906" y="8736300"/>
            <a:ext cx="481767" cy="481767"/>
          </a:xfrm>
          <a:custGeom>
            <a:avLst/>
            <a:gdLst/>
            <a:ahLst/>
            <a:cxnLst/>
            <a:rect r="r" b="b" t="t" l="l"/>
            <a:pathLst>
              <a:path h="481767" w="481767">
                <a:moveTo>
                  <a:pt x="0" y="0"/>
                </a:moveTo>
                <a:lnTo>
                  <a:pt x="481767" y="0"/>
                </a:lnTo>
                <a:lnTo>
                  <a:pt x="481767" y="481767"/>
                </a:lnTo>
                <a:lnTo>
                  <a:pt x="0" y="48176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1225142" y="8593425"/>
            <a:ext cx="5594753" cy="664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845"/>
              </a:lnSpc>
              <a:spcBef>
                <a:spcPct val="0"/>
              </a:spcBef>
            </a:pPr>
            <a:r>
              <a:rPr lang="en-US" sz="3461">
                <a:solidFill>
                  <a:srgbClr val="FDFEFE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12–</a:t>
            </a:r>
            <a:r>
              <a:rPr lang="en-US" sz="3461">
                <a:solidFill>
                  <a:srgbClr val="FDFEFE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15 January 2027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6158906" y="8729405"/>
            <a:ext cx="465587" cy="465587"/>
          </a:xfrm>
          <a:custGeom>
            <a:avLst/>
            <a:gdLst/>
            <a:ahLst/>
            <a:cxnLst/>
            <a:rect r="r" b="b" t="t" l="l"/>
            <a:pathLst>
              <a:path h="465587" w="465587">
                <a:moveTo>
                  <a:pt x="0" y="0"/>
                </a:moveTo>
                <a:lnTo>
                  <a:pt x="465587" y="0"/>
                </a:lnTo>
                <a:lnTo>
                  <a:pt x="465587" y="465587"/>
                </a:lnTo>
                <a:lnTo>
                  <a:pt x="0" y="46558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248456" y="723558"/>
            <a:ext cx="6272153" cy="2086586"/>
          </a:xfrm>
          <a:custGeom>
            <a:avLst/>
            <a:gdLst/>
            <a:ahLst/>
            <a:cxnLst/>
            <a:rect r="r" b="b" t="t" l="l"/>
            <a:pathLst>
              <a:path h="2086586" w="6272153">
                <a:moveTo>
                  <a:pt x="0" y="0"/>
                </a:moveTo>
                <a:lnTo>
                  <a:pt x="6272153" y="0"/>
                </a:lnTo>
                <a:lnTo>
                  <a:pt x="6272153" y="2086586"/>
                </a:lnTo>
                <a:lnTo>
                  <a:pt x="0" y="208658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0" t="-227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444089" y="5143500"/>
            <a:ext cx="13970399" cy="3379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504"/>
              </a:lnSpc>
            </a:pPr>
            <a:r>
              <a:rPr lang="en-US" sz="8590" spc="369">
                <a:solidFill>
                  <a:srgbClr val="FDFEFE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IMMUNOLOGY </a:t>
            </a:r>
          </a:p>
          <a:p>
            <a:pPr algn="l">
              <a:lnSpc>
                <a:spcPts val="8504"/>
              </a:lnSpc>
            </a:pPr>
            <a:r>
              <a:rPr lang="en-US" sz="8590" spc="369">
                <a:solidFill>
                  <a:srgbClr val="FDFEFE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WINTER SCHOOL </a:t>
            </a:r>
          </a:p>
          <a:p>
            <a:pPr algn="l">
              <a:lnSpc>
                <a:spcPts val="8504"/>
              </a:lnSpc>
            </a:pPr>
            <a:r>
              <a:rPr lang="en-US" sz="8590" spc="369">
                <a:solidFill>
                  <a:srgbClr val="FDFEFE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2027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819895" y="8605580"/>
            <a:ext cx="4212484" cy="6124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536"/>
              </a:lnSpc>
              <a:spcBef>
                <a:spcPct val="0"/>
              </a:spcBef>
            </a:pPr>
            <a:r>
              <a:rPr lang="en-US" sz="3240">
                <a:solidFill>
                  <a:srgbClr val="FFFFFF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Ch</a:t>
            </a:r>
            <a:r>
              <a:rPr lang="en-US" sz="3240">
                <a:solidFill>
                  <a:srgbClr val="FFFFFF"/>
                </a:solidFill>
                <a:latin typeface="PF Highway Sans Pro"/>
                <a:ea typeface="PF Highway Sans Pro"/>
                <a:cs typeface="PF Highway Sans Pro"/>
                <a:sym typeface="PF Highway Sans Pro"/>
              </a:rPr>
              <a:t>amonix, France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AutoShape 4" id="4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842980" y="2239311"/>
            <a:ext cx="13693878" cy="594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32"/>
              </a:lnSpc>
            </a:pPr>
            <a:r>
              <a:rPr lang="en-US" b="true" sz="4200" i="true">
                <a:solidFill>
                  <a:srgbClr val="133C8B"/>
                </a:solidFill>
                <a:latin typeface="Verdana Bold Italics"/>
                <a:ea typeface="Verdana Bold Italics"/>
                <a:cs typeface="Verdana Bold Italics"/>
                <a:sym typeface="Verdana Bold Italics"/>
              </a:rPr>
              <a:t>&lt; Title &gt;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42980" y="3195558"/>
            <a:ext cx="13693878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>
                <a:solidFill>
                  <a:srgbClr val="133C8B"/>
                </a:solidFill>
                <a:latin typeface="Verdana"/>
                <a:ea typeface="Verdana"/>
                <a:cs typeface="Verdana"/>
                <a:sym typeface="Verdana"/>
              </a:rPr>
              <a:t>&lt; Sub-title &gt;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77498" y="4495416"/>
            <a:ext cx="15098216" cy="914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30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3000">
                <a:solidFill>
                  <a:srgbClr val="133C8B"/>
                </a:solidFill>
                <a:latin typeface="Verdana"/>
                <a:ea typeface="Verdana"/>
                <a:cs typeface="Verdana"/>
                <a:sym typeface="Verdana"/>
              </a:rPr>
              <a:t>&lt; Title of presenter &gt;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77498" y="6605684"/>
            <a:ext cx="15098216" cy="40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240"/>
              </a:lnSpc>
            </a:pPr>
            <a:r>
              <a:rPr lang="en-US" sz="2700">
                <a:solidFill>
                  <a:srgbClr val="133C8B"/>
                </a:solidFill>
                <a:latin typeface="Verdana"/>
                <a:ea typeface="Verdana"/>
                <a:cs typeface="Verdana"/>
                <a:sym typeface="Verdana"/>
              </a:rPr>
              <a:t>&lt; Date &gt;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1590875" y="2618182"/>
          <a:ext cx="15249990" cy="4591502"/>
        </p:xfrm>
        <a:graphic>
          <a:graphicData uri="http://schemas.openxmlformats.org/drawingml/2006/table">
            <a:tbl>
              <a:tblPr/>
              <a:tblGrid>
                <a:gridCol w="3957634"/>
                <a:gridCol w="11292356"/>
              </a:tblGrid>
              <a:tr h="555482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Type​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Company​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55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Employment full time / part time​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  <a:tr h="954480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Research Grant (P.I., collaborator or consultant; pending and received grants)​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55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Other research support​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  <a:tr h="53955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Speakers Bureau / Honoraria​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30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Ownership interest (stock, stock-options, patent or intellectual property​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  <a:tr h="53955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Consultant / advisory board​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1800"/>
                        </a:lnSpc>
                        <a:defRPr/>
                      </a:pPr>
                      <a:r>
                        <a:rPr lang="en-US" sz="1500">
                          <a:solidFill>
                            <a:srgbClr val="133C8B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Company name/None​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4" id="4"/>
          <p:cNvSpPr txBox="true"/>
          <p:nvPr/>
        </p:nvSpPr>
        <p:spPr>
          <a:xfrm rot="0">
            <a:off x="1590875" y="1629037"/>
            <a:ext cx="4121736" cy="4099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01"/>
              </a:lnSpc>
            </a:pPr>
            <a:r>
              <a:rPr lang="en-US" b="true" sz="2400" spc="30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Disclosure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590875" y="2185686"/>
            <a:ext cx="15249990" cy="253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2100" spc="-58">
                <a:solidFill>
                  <a:srgbClr val="133C8B"/>
                </a:solidFill>
                <a:latin typeface="Verdana"/>
                <a:ea typeface="Verdana"/>
                <a:cs typeface="Verdana"/>
                <a:sym typeface="Verdana"/>
              </a:rPr>
              <a:t>In relation to this presentation, I declare the following, real or perceived conflicts of interest: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590875" y="7486416"/>
            <a:ext cx="15249990" cy="685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 spc="-58">
                <a:solidFill>
                  <a:srgbClr val="133C8B"/>
                </a:solidFill>
                <a:latin typeface="Verdana"/>
                <a:ea typeface="Verdana"/>
                <a:cs typeface="Verdana"/>
                <a:sym typeface="Verdana"/>
              </a:rPr>
              <a:t>A conflict of interest is any situation in which a speaker or immediate family members have interests, and those may cause a conflict with the current presentation. Conflicts of interest do not preclude the delivery of the talk but should be explicitly declared. These may include financial interests (eg. owning stocks of a related company, having received honoraria, consultancy fees), research interests (research support by grants or otherwise), organisational interests and gifts.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314954" y="506646"/>
            <a:ext cx="7525911" cy="882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Title of presenter &gt;</a:t>
            </a:r>
          </a:p>
        </p:txBody>
      </p: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1784664" y="3044244"/>
            <a:ext cx="564432" cy="572415"/>
            <a:chOff x="0" y="0"/>
            <a:chExt cx="752576" cy="76322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6" id="6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7" id="7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8" id="8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1</a:t>
                </a:r>
              </a:p>
            </p:txBody>
          </p:sp>
        </p:grpSp>
      </p:grpSp>
      <p:sp>
        <p:nvSpPr>
          <p:cNvPr name="TextBox 9" id="9"/>
          <p:cNvSpPr txBox="true"/>
          <p:nvPr/>
        </p:nvSpPr>
        <p:spPr>
          <a:xfrm rot="0">
            <a:off x="1530627" y="2053787"/>
            <a:ext cx="14326938" cy="4594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401"/>
              </a:lnSpc>
            </a:pPr>
            <a:r>
              <a:rPr lang="en-US" sz="36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Table of Content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3148234" y="2862141"/>
            <a:ext cx="7406378" cy="936620"/>
            <a:chOff x="0" y="0"/>
            <a:chExt cx="9875170" cy="1248827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9875170" cy="1248827"/>
            </a:xfrm>
            <a:custGeom>
              <a:avLst/>
              <a:gdLst/>
              <a:ahLst/>
              <a:cxnLst/>
              <a:rect r="r" b="b" t="t" l="l"/>
              <a:pathLst>
                <a:path h="1248827" w="9875170">
                  <a:moveTo>
                    <a:pt x="0" y="0"/>
                  </a:moveTo>
                  <a:lnTo>
                    <a:pt x="9875170" y="0"/>
                  </a:lnTo>
                  <a:lnTo>
                    <a:pt x="9875170" y="1248827"/>
                  </a:lnTo>
                  <a:lnTo>
                    <a:pt x="0" y="1248827"/>
                  </a:lnTo>
                  <a:close/>
                </a:path>
              </a:pathLst>
            </a:custGeom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9875170" cy="1286927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990"/>
                </a:lnSpc>
              </a:pPr>
              <a:r>
                <a:rPr lang="en-US" sz="2100">
                  <a:solidFill>
                    <a:srgbClr val="133C8B"/>
                  </a:solidFill>
                  <a:latin typeface="Verdana"/>
                  <a:ea typeface="Verdana"/>
                  <a:cs typeface="Verdana"/>
                  <a:sym typeface="Verdana"/>
                </a:rPr>
                <a:t>&lt; Content &gt;</a:t>
              </a:r>
            </a:p>
          </p:txBody>
        </p:sp>
      </p:grpSp>
      <p:grpSp>
        <p:nvGrpSpPr>
          <p:cNvPr name="Group 13" id="13"/>
          <p:cNvGrpSpPr/>
          <p:nvPr/>
        </p:nvGrpSpPr>
        <p:grpSpPr>
          <a:xfrm rot="0">
            <a:off x="3148234" y="4184949"/>
            <a:ext cx="7406378" cy="936621"/>
            <a:chOff x="0" y="0"/>
            <a:chExt cx="9875170" cy="1248828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9875170" cy="1248828"/>
            </a:xfrm>
            <a:custGeom>
              <a:avLst/>
              <a:gdLst/>
              <a:ahLst/>
              <a:cxnLst/>
              <a:rect r="r" b="b" t="t" l="l"/>
              <a:pathLst>
                <a:path h="1248828" w="9875170">
                  <a:moveTo>
                    <a:pt x="0" y="0"/>
                  </a:moveTo>
                  <a:lnTo>
                    <a:pt x="9875170" y="0"/>
                  </a:lnTo>
                  <a:lnTo>
                    <a:pt x="9875170" y="1248828"/>
                  </a:lnTo>
                  <a:lnTo>
                    <a:pt x="0" y="1248828"/>
                  </a:lnTo>
                  <a:close/>
                </a:path>
              </a:pathLst>
            </a:custGeom>
          </p:spPr>
        </p:sp>
        <p:sp>
          <p:nvSpPr>
            <p:cNvPr name="TextBox 15" id="15"/>
            <p:cNvSpPr txBox="true"/>
            <p:nvPr/>
          </p:nvSpPr>
          <p:spPr>
            <a:xfrm>
              <a:off x="0" y="-38100"/>
              <a:ext cx="9875170" cy="128692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990"/>
                </a:lnSpc>
              </a:pPr>
              <a:r>
                <a:rPr lang="en-US" sz="2100">
                  <a:solidFill>
                    <a:srgbClr val="133C8B"/>
                  </a:solidFill>
                  <a:latin typeface="Verdana"/>
                  <a:ea typeface="Verdana"/>
                  <a:cs typeface="Verdana"/>
                  <a:sym typeface="Verdana"/>
                </a:rPr>
                <a:t>&lt; Content &gt;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3148234" y="5541003"/>
            <a:ext cx="7406378" cy="936621"/>
            <a:chOff x="0" y="0"/>
            <a:chExt cx="9875170" cy="1248828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9875170" cy="1248828"/>
            </a:xfrm>
            <a:custGeom>
              <a:avLst/>
              <a:gdLst/>
              <a:ahLst/>
              <a:cxnLst/>
              <a:rect r="r" b="b" t="t" l="l"/>
              <a:pathLst>
                <a:path h="1248828" w="9875170">
                  <a:moveTo>
                    <a:pt x="0" y="0"/>
                  </a:moveTo>
                  <a:lnTo>
                    <a:pt x="9875170" y="0"/>
                  </a:lnTo>
                  <a:lnTo>
                    <a:pt x="9875170" y="1248828"/>
                  </a:lnTo>
                  <a:lnTo>
                    <a:pt x="0" y="1248828"/>
                  </a:lnTo>
                  <a:close/>
                </a:path>
              </a:pathLst>
            </a:custGeom>
          </p:spPr>
        </p:sp>
        <p:sp>
          <p:nvSpPr>
            <p:cNvPr name="TextBox 18" id="18"/>
            <p:cNvSpPr txBox="true"/>
            <p:nvPr/>
          </p:nvSpPr>
          <p:spPr>
            <a:xfrm>
              <a:off x="0" y="-38100"/>
              <a:ext cx="9875170" cy="128692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990"/>
                </a:lnSpc>
              </a:pPr>
              <a:r>
                <a:rPr lang="en-US" sz="2100">
                  <a:solidFill>
                    <a:srgbClr val="133C8B"/>
                  </a:solidFill>
                  <a:latin typeface="Verdana"/>
                  <a:ea typeface="Verdana"/>
                  <a:cs typeface="Verdana"/>
                  <a:sym typeface="Verdana"/>
                </a:rPr>
                <a:t>&lt; Content &gt;</a:t>
              </a:r>
            </a:p>
          </p:txBody>
        </p:sp>
      </p:grpSp>
      <p:grpSp>
        <p:nvGrpSpPr>
          <p:cNvPr name="Group 19" id="19"/>
          <p:cNvGrpSpPr/>
          <p:nvPr/>
        </p:nvGrpSpPr>
        <p:grpSpPr>
          <a:xfrm rot="0">
            <a:off x="3148234" y="6877939"/>
            <a:ext cx="7406378" cy="936621"/>
            <a:chOff x="0" y="0"/>
            <a:chExt cx="9875170" cy="124882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9875170" cy="1248828"/>
            </a:xfrm>
            <a:custGeom>
              <a:avLst/>
              <a:gdLst/>
              <a:ahLst/>
              <a:cxnLst/>
              <a:rect r="r" b="b" t="t" l="l"/>
              <a:pathLst>
                <a:path h="1248828" w="9875170">
                  <a:moveTo>
                    <a:pt x="0" y="0"/>
                  </a:moveTo>
                  <a:lnTo>
                    <a:pt x="9875170" y="0"/>
                  </a:lnTo>
                  <a:lnTo>
                    <a:pt x="9875170" y="1248828"/>
                  </a:lnTo>
                  <a:lnTo>
                    <a:pt x="0" y="1248828"/>
                  </a:lnTo>
                  <a:close/>
                </a:path>
              </a:pathLst>
            </a:custGeom>
          </p:spPr>
        </p:sp>
        <p:sp>
          <p:nvSpPr>
            <p:cNvPr name="TextBox 21" id="21"/>
            <p:cNvSpPr txBox="true"/>
            <p:nvPr/>
          </p:nvSpPr>
          <p:spPr>
            <a:xfrm>
              <a:off x="0" y="-38100"/>
              <a:ext cx="9875170" cy="128692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2990"/>
                </a:lnSpc>
              </a:pPr>
              <a:r>
                <a:rPr lang="en-US" sz="2100">
                  <a:solidFill>
                    <a:srgbClr val="133C8B"/>
                  </a:solidFill>
                  <a:latin typeface="Verdana"/>
                  <a:ea typeface="Verdana"/>
                  <a:cs typeface="Verdana"/>
                  <a:sym typeface="Verdana"/>
                </a:rPr>
                <a:t>&lt; Content &gt;</a:t>
              </a: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9314954" y="506646"/>
            <a:ext cx="7525911" cy="882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Title of presenter &gt;</a:t>
            </a:r>
          </a:p>
        </p:txBody>
      </p:sp>
      <p:grpSp>
        <p:nvGrpSpPr>
          <p:cNvPr name="Group 23" id="23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Freeform 25" id="25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26" id="26"/>
          <p:cNvGrpSpPr/>
          <p:nvPr/>
        </p:nvGrpSpPr>
        <p:grpSpPr>
          <a:xfrm rot="0">
            <a:off x="1784664" y="4367052"/>
            <a:ext cx="564432" cy="572415"/>
            <a:chOff x="0" y="0"/>
            <a:chExt cx="752576" cy="763220"/>
          </a:xfrm>
        </p:grpSpPr>
        <p:grpSp>
          <p:nvGrpSpPr>
            <p:cNvPr name="Group 27" id="27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29" id="29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2</a:t>
                </a:r>
              </a:p>
            </p:txBody>
          </p:sp>
        </p:grpSp>
      </p:grpSp>
      <p:grpSp>
        <p:nvGrpSpPr>
          <p:cNvPr name="Group 32" id="32"/>
          <p:cNvGrpSpPr/>
          <p:nvPr/>
        </p:nvGrpSpPr>
        <p:grpSpPr>
          <a:xfrm rot="0">
            <a:off x="1784664" y="5723106"/>
            <a:ext cx="564432" cy="572415"/>
            <a:chOff x="0" y="0"/>
            <a:chExt cx="752576" cy="763220"/>
          </a:xfrm>
        </p:grpSpPr>
        <p:grpSp>
          <p:nvGrpSpPr>
            <p:cNvPr name="Group 33" id="33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37" id="37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3</a:t>
                </a:r>
              </a:p>
            </p:txBody>
          </p:sp>
        </p:grpSp>
      </p:grpSp>
      <p:grpSp>
        <p:nvGrpSpPr>
          <p:cNvPr name="Group 38" id="38"/>
          <p:cNvGrpSpPr/>
          <p:nvPr/>
        </p:nvGrpSpPr>
        <p:grpSpPr>
          <a:xfrm rot="0">
            <a:off x="1784664" y="7060042"/>
            <a:ext cx="564432" cy="572415"/>
            <a:chOff x="0" y="0"/>
            <a:chExt cx="752576" cy="763220"/>
          </a:xfrm>
        </p:grpSpPr>
        <p:grpSp>
          <p:nvGrpSpPr>
            <p:cNvPr name="Group 39" id="39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40" id="40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41" id="41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43" id="43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4</a:t>
                </a: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2470545" y="2489469"/>
            <a:ext cx="2520868" cy="514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18"/>
              </a:lnSpc>
            </a:pPr>
            <a:r>
              <a:rPr lang="en-US" sz="2100" b="true">
                <a:solidFill>
                  <a:srgbClr val="273E8B"/>
                </a:solidFill>
                <a:latin typeface="Verdana Bold"/>
                <a:ea typeface="Verdana Bold"/>
                <a:cs typeface="Verdana Bold"/>
                <a:sym typeface="Verdana Bold"/>
              </a:rPr>
              <a:t>&lt;Content&gt;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470545" y="3210398"/>
            <a:ext cx="1973104" cy="4554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8"/>
              </a:lnSpc>
            </a:pPr>
            <a:r>
              <a:rPr lang="en-US" sz="1800">
                <a:solidFill>
                  <a:srgbClr val="273E8B"/>
                </a:solidFill>
                <a:latin typeface="Verdana"/>
                <a:ea typeface="Verdana"/>
                <a:cs typeface="Verdana"/>
                <a:sym typeface="Verdana"/>
              </a:rPr>
              <a:t>&lt;Content&gt;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2391033" y="1739377"/>
            <a:ext cx="10574971" cy="744018"/>
            <a:chOff x="0" y="0"/>
            <a:chExt cx="14099961" cy="99202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099961" cy="992025"/>
            </a:xfrm>
            <a:custGeom>
              <a:avLst/>
              <a:gdLst/>
              <a:ahLst/>
              <a:cxnLst/>
              <a:rect r="r" b="b" t="t" l="l"/>
              <a:pathLst>
                <a:path h="992025" w="14099961">
                  <a:moveTo>
                    <a:pt x="0" y="0"/>
                  </a:moveTo>
                  <a:lnTo>
                    <a:pt x="14099961" y="0"/>
                  </a:lnTo>
                  <a:lnTo>
                    <a:pt x="14099961" y="992025"/>
                  </a:lnTo>
                  <a:lnTo>
                    <a:pt x="0" y="992025"/>
                  </a:lnTo>
                  <a:close/>
                </a:path>
              </a:pathLst>
            </a:custGeom>
          </p:spPr>
        </p:sp>
        <p:sp>
          <p:nvSpPr>
            <p:cNvPr name="TextBox 7" id="7"/>
            <p:cNvSpPr txBox="true"/>
            <p:nvPr/>
          </p:nvSpPr>
          <p:spPr>
            <a:xfrm>
              <a:off x="0" y="-133350"/>
              <a:ext cx="14099961" cy="1125375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4318"/>
                </a:lnSpc>
              </a:pPr>
              <a:r>
                <a:rPr lang="en-US" sz="2400" b="true">
                  <a:solidFill>
                    <a:srgbClr val="133C8B"/>
                  </a:solidFill>
                  <a:latin typeface="Verdana Bold"/>
                  <a:ea typeface="Verdana Bold"/>
                  <a:cs typeface="Verdana Bold"/>
                  <a:sym typeface="Verdana Bold"/>
                </a:rPr>
                <a:t>&lt; Content &gt;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9397250" y="506646"/>
            <a:ext cx="7525911" cy="882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Title of presenter &gt;</a:t>
            </a:r>
          </a:p>
        </p:txBody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Freeform 11" id="11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1569558" y="1825179"/>
            <a:ext cx="564432" cy="572415"/>
            <a:chOff x="0" y="0"/>
            <a:chExt cx="752576" cy="763220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1</a:t>
                </a: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2470545" y="2489469"/>
            <a:ext cx="2520868" cy="514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618"/>
              </a:lnSpc>
            </a:pPr>
            <a:r>
              <a:rPr lang="en-US" sz="2100" b="true">
                <a:solidFill>
                  <a:srgbClr val="273E8B"/>
                </a:solidFill>
                <a:latin typeface="Verdana Bold"/>
                <a:ea typeface="Verdana Bold"/>
                <a:cs typeface="Verdana Bold"/>
                <a:sym typeface="Verdana Bold"/>
              </a:rPr>
              <a:t>&lt;Content&gt;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2470545" y="3210398"/>
            <a:ext cx="1973104" cy="4554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198"/>
              </a:lnSpc>
            </a:pPr>
            <a:r>
              <a:rPr lang="en-US" sz="1800">
                <a:solidFill>
                  <a:srgbClr val="273E8B"/>
                </a:solidFill>
                <a:latin typeface="Verdana"/>
                <a:ea typeface="Verdana"/>
                <a:cs typeface="Verdana"/>
                <a:sym typeface="Verdana"/>
              </a:rPr>
              <a:t>&lt;Content&gt;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2391033" y="1739377"/>
            <a:ext cx="10574971" cy="744018"/>
            <a:chOff x="0" y="0"/>
            <a:chExt cx="14099961" cy="992025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4099961" cy="992025"/>
            </a:xfrm>
            <a:custGeom>
              <a:avLst/>
              <a:gdLst/>
              <a:ahLst/>
              <a:cxnLst/>
              <a:rect r="r" b="b" t="t" l="l"/>
              <a:pathLst>
                <a:path h="992025" w="14099961">
                  <a:moveTo>
                    <a:pt x="0" y="0"/>
                  </a:moveTo>
                  <a:lnTo>
                    <a:pt x="14099961" y="0"/>
                  </a:lnTo>
                  <a:lnTo>
                    <a:pt x="14099961" y="992025"/>
                  </a:lnTo>
                  <a:lnTo>
                    <a:pt x="0" y="992025"/>
                  </a:lnTo>
                  <a:close/>
                </a:path>
              </a:pathLst>
            </a:custGeom>
          </p:spPr>
        </p:sp>
        <p:sp>
          <p:nvSpPr>
            <p:cNvPr name="TextBox 7" id="7"/>
            <p:cNvSpPr txBox="true"/>
            <p:nvPr/>
          </p:nvSpPr>
          <p:spPr>
            <a:xfrm>
              <a:off x="0" y="-133350"/>
              <a:ext cx="14099961" cy="1125375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l">
                <a:lnSpc>
                  <a:spcPts val="4318"/>
                </a:lnSpc>
              </a:pPr>
              <a:r>
                <a:rPr lang="en-US" sz="2400" b="true">
                  <a:solidFill>
                    <a:srgbClr val="133C8B"/>
                  </a:solidFill>
                  <a:latin typeface="Verdana Bold"/>
                  <a:ea typeface="Verdana Bold"/>
                  <a:cs typeface="Verdana Bold"/>
                  <a:sym typeface="Verdana Bold"/>
                </a:rPr>
                <a:t>&lt; Content &gt;</a:t>
              </a:r>
            </a:p>
          </p:txBody>
        </p:sp>
      </p:grpSp>
      <p:graphicFrame>
        <p:nvGraphicFramePr>
          <p:cNvPr name="Table 8" id="8"/>
          <p:cNvGraphicFramePr>
            <a:graphicFrameLocks noGrp="true"/>
          </p:cNvGraphicFramePr>
          <p:nvPr/>
        </p:nvGraphicFramePr>
        <p:xfrm>
          <a:off x="2463998" y="4060269"/>
          <a:ext cx="13906500" cy="4382204"/>
        </p:xfrm>
        <a:graphic>
          <a:graphicData uri="http://schemas.openxmlformats.org/drawingml/2006/table">
            <a:tbl>
              <a:tblPr/>
              <a:tblGrid>
                <a:gridCol w="2781300"/>
                <a:gridCol w="2781300"/>
                <a:gridCol w="2781300"/>
                <a:gridCol w="2781300"/>
                <a:gridCol w="2781300"/>
              </a:tblGrid>
              <a:tr h="67774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 b="true">
                          <a:solidFill>
                            <a:srgbClr val="133C8B"/>
                          </a:solidFill>
                          <a:latin typeface="Verdana Bold"/>
                          <a:ea typeface="Verdana Bold"/>
                          <a:cs typeface="Verdana Bold"/>
                          <a:sym typeface="Verdana Bold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183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879"/>
                        </a:lnSpc>
                        <a:defRPr/>
                      </a:pPr>
                      <a:r>
                        <a:rPr lang="en-US" sz="2400">
                          <a:solidFill>
                            <a:srgbClr val="FFFFFF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&lt; Content &gt;​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  <a:tr h="74456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56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  <a:tr h="74456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4568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240"/>
                        </a:lnSpc>
                        <a:defRPr/>
                      </a:pPr>
                      <a:r>
                        <a:rPr lang="en-US" sz="2700">
                          <a:solidFill>
                            <a:srgbClr val="000000"/>
                          </a:solidFill>
                          <a:latin typeface="Calibri (MS)"/>
                          <a:ea typeface="Calibri (MS)"/>
                          <a:cs typeface="Calibri (MS)"/>
                          <a:sym typeface="Calibri (MS)"/>
                        </a:rPr>
                        <a:t>​</a:t>
                      </a:r>
                      <a:endParaRPr lang="en-US" sz="1100"/>
                    </a:p>
                  </a:txBody>
                  <a:tcPr marL="91440" marR="91440" marT="91440" marB="91440" anchor="ctr">
                    <a:lnL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88586"/>
                    </a:solidFill>
                  </a:tcPr>
                </a:tc>
              </a:tr>
            </a:tbl>
          </a:graphicData>
        </a:graphic>
      </p:graphicFrame>
      <p:sp>
        <p:nvSpPr>
          <p:cNvPr name="TextBox 9" id="9"/>
          <p:cNvSpPr txBox="true"/>
          <p:nvPr/>
        </p:nvSpPr>
        <p:spPr>
          <a:xfrm rot="0">
            <a:off x="9282528" y="506646"/>
            <a:ext cx="7525911" cy="882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Title of presenter &gt;</a:t>
            </a:r>
          </a:p>
        </p:txBody>
      </p: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Freeform 12" id="12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13" id="13"/>
          <p:cNvGrpSpPr/>
          <p:nvPr/>
        </p:nvGrpSpPr>
        <p:grpSpPr>
          <a:xfrm rot="0">
            <a:off x="1569558" y="1825179"/>
            <a:ext cx="564432" cy="572415"/>
            <a:chOff x="0" y="0"/>
            <a:chExt cx="752576" cy="763220"/>
          </a:xfrm>
        </p:grpSpPr>
        <p:grpSp>
          <p:nvGrpSpPr>
            <p:cNvPr name="Group 14" id="14"/>
            <p:cNvGrpSpPr/>
            <p:nvPr/>
          </p:nvGrpSpPr>
          <p:grpSpPr>
            <a:xfrm rot="0">
              <a:off x="0" y="0"/>
              <a:ext cx="752576" cy="763220"/>
              <a:chOff x="0" y="0"/>
              <a:chExt cx="752576" cy="763220"/>
            </a:xfrm>
          </p:grpSpPr>
          <p:sp>
            <p:nvSpPr>
              <p:cNvPr name="Freeform 15" id="15"/>
              <p:cNvSpPr/>
              <p:nvPr/>
            </p:nvSpPr>
            <p:spPr>
              <a:xfrm flipH="false" flipV="false" rot="0">
                <a:off x="0" y="0"/>
                <a:ext cx="752602" cy="763270"/>
              </a:xfrm>
              <a:custGeom>
                <a:avLst/>
                <a:gdLst/>
                <a:ahLst/>
                <a:cxnLst/>
                <a:rect r="r" b="b" t="t" l="l"/>
                <a:pathLst>
                  <a:path h="763270" w="752602">
                    <a:moveTo>
                      <a:pt x="376301" y="0"/>
                    </a:moveTo>
                    <a:cubicBezTo>
                      <a:pt x="168529" y="0"/>
                      <a:pt x="0" y="170815"/>
                      <a:pt x="0" y="381635"/>
                    </a:cubicBezTo>
                    <a:cubicBezTo>
                      <a:pt x="0" y="592455"/>
                      <a:pt x="168529" y="763270"/>
                      <a:pt x="376301" y="763270"/>
                    </a:cubicBezTo>
                    <a:cubicBezTo>
                      <a:pt x="584073" y="763270"/>
                      <a:pt x="752602" y="592328"/>
                      <a:pt x="752602" y="381635"/>
                    </a:cubicBezTo>
                    <a:cubicBezTo>
                      <a:pt x="752602" y="170942"/>
                      <a:pt x="584073" y="0"/>
                      <a:pt x="376301" y="0"/>
                    </a:cubicBezTo>
                    <a:close/>
                  </a:path>
                </a:pathLst>
              </a:custGeom>
              <a:solidFill>
                <a:srgbClr val="188586"/>
              </a:solidFill>
            </p:spPr>
          </p:sp>
        </p:grpSp>
        <p:grpSp>
          <p:nvGrpSpPr>
            <p:cNvPr name="Group 16" id="16"/>
            <p:cNvGrpSpPr/>
            <p:nvPr/>
          </p:nvGrpSpPr>
          <p:grpSpPr>
            <a:xfrm rot="0">
              <a:off x="70554" y="0"/>
              <a:ext cx="611468" cy="743234"/>
              <a:chOff x="0" y="0"/>
              <a:chExt cx="611468" cy="743234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611468" cy="743234"/>
              </a:xfrm>
              <a:custGeom>
                <a:avLst/>
                <a:gdLst/>
                <a:ahLst/>
                <a:cxnLst/>
                <a:rect r="r" b="b" t="t" l="l"/>
                <a:pathLst>
                  <a:path h="743234" w="611468">
                    <a:moveTo>
                      <a:pt x="0" y="0"/>
                    </a:moveTo>
                    <a:lnTo>
                      <a:pt x="611468" y="0"/>
                    </a:lnTo>
                    <a:lnTo>
                      <a:pt x="611468" y="743234"/>
                    </a:lnTo>
                    <a:lnTo>
                      <a:pt x="0" y="743234"/>
                    </a:lnTo>
                    <a:close/>
                  </a:path>
                </a:pathLst>
              </a:custGeom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57150"/>
                <a:ext cx="611468" cy="800384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918"/>
                  </a:lnSpc>
                </a:pPr>
                <a:r>
                  <a:rPr lang="en-US" sz="2798" b="true">
                    <a:solidFill>
                      <a:srgbClr val="FFFFFF"/>
                    </a:solidFill>
                    <a:latin typeface="Verdana Bold"/>
                    <a:ea typeface="Verdana Bold"/>
                    <a:cs typeface="Verdana Bold"/>
                    <a:sym typeface="Verdana Bold"/>
                  </a:rPr>
                  <a:t>1</a:t>
                </a: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3577">
            <a:off x="-9530" y="8781222"/>
            <a:ext cx="18307060" cy="0"/>
          </a:xfrm>
          <a:prstGeom prst="line">
            <a:avLst/>
          </a:prstGeom>
          <a:ln cap="rnd" w="9525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9314954" y="663846"/>
            <a:ext cx="7525911" cy="882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Presenter &gt;</a:t>
            </a:r>
          </a:p>
          <a:p>
            <a:pPr algn="r">
              <a:lnSpc>
                <a:spcPts val="3600"/>
              </a:lnSpc>
            </a:pPr>
            <a:r>
              <a:rPr lang="en-US" sz="2100" b="true">
                <a:solidFill>
                  <a:srgbClr val="133C8B"/>
                </a:solidFill>
                <a:latin typeface="Verdana Bold"/>
                <a:ea typeface="Verdana Bold"/>
                <a:cs typeface="Verdana Bold"/>
                <a:sym typeface="Verdana Bold"/>
              </a:rPr>
              <a:t>&lt; Title of presenter &gt;</a:t>
            </a:r>
          </a:p>
        </p:txBody>
      </p: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-7782" y="8795510"/>
            <a:ext cx="18295782" cy="1505778"/>
            <a:chOff x="0" y="0"/>
            <a:chExt cx="24394376" cy="200770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4394413" cy="2007743"/>
            </a:xfrm>
            <a:custGeom>
              <a:avLst/>
              <a:gdLst/>
              <a:ahLst/>
              <a:cxnLst/>
              <a:rect r="r" b="b" t="t" l="l"/>
              <a:pathLst>
                <a:path h="2007743" w="24394413">
                  <a:moveTo>
                    <a:pt x="0" y="0"/>
                  </a:moveTo>
                  <a:lnTo>
                    <a:pt x="24394413" y="0"/>
                  </a:lnTo>
                  <a:lnTo>
                    <a:pt x="24394413" y="2007743"/>
                  </a:lnTo>
                  <a:lnTo>
                    <a:pt x="0" y="2007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296" t="0" r="-296" b="0"/>
              </a:stretch>
            </a:blip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0" y="502391"/>
            <a:ext cx="4789915" cy="574790"/>
          </a:xfrm>
          <a:custGeom>
            <a:avLst/>
            <a:gdLst/>
            <a:ahLst/>
            <a:cxnLst/>
            <a:rect r="r" b="b" t="t" l="l"/>
            <a:pathLst>
              <a:path h="574790" w="4789915">
                <a:moveTo>
                  <a:pt x="0" y="0"/>
                </a:moveTo>
                <a:lnTo>
                  <a:pt x="4789915" y="0"/>
                </a:lnTo>
                <a:lnTo>
                  <a:pt x="4789915" y="574790"/>
                </a:lnTo>
                <a:lnTo>
                  <a:pt x="0" y="5747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DAHOznfDUyE</dc:identifier>
  <dcterms:modified xsi:type="dcterms:W3CDTF">2011-08-01T06:04:30Z</dcterms:modified>
  <cp:revision>1</cp:revision>
  <dc:title>WS27 - Speakers PPT</dc:title>
</cp:coreProperties>
</file>