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59" r:id="rId7"/>
    <p:sldId id="260" r:id="rId8"/>
    <p:sldId id="261" r:id="rId9"/>
    <p:sldId id="263" r:id="rId10"/>
    <p:sldId id="262" r:id="rId11"/>
    <p:sldId id="264" r:id="rId12"/>
  </p:sldIdLst>
  <p:sldSz cx="12192000" cy="6858000"/>
  <p:notesSz cx="6858000" cy="9144000"/>
  <p:defaultTextStyle>
    <a:defPPr>
      <a:defRPr lang="en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BF49"/>
    <a:srgbClr val="25357E"/>
    <a:srgbClr val="F598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14" autoAdjust="0"/>
    <p:restoredTop sz="94698" autoAdjust="0"/>
  </p:normalViewPr>
  <p:slideViewPr>
    <p:cSldViewPr snapToGrid="0">
      <p:cViewPr varScale="1">
        <p:scale>
          <a:sx n="94" d="100"/>
          <a:sy n="94" d="100"/>
        </p:scale>
        <p:origin x="224" y="5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36D65-2E50-DC49-67AD-C7C4DCA660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352EA8-1AC4-793A-D751-4A8EA9AC18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311676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8CF8C-B8E2-0953-6BC5-FBA620B0C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CD52E7-66A2-49FA-6712-8EB8AA7AE7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3FDD68-5B40-4348-24DC-E0155FB5D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32D89-2E9B-459F-B6A0-B162B6193B39}" type="datetimeFigureOut">
              <a:rPr lang="en-CH" smtClean="0"/>
              <a:t>19.02.2026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D3E41C-FB84-6149-F54C-B0AC2F66C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2AE00E-C3DE-C08E-C955-3F4B4DB5D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C6DCA-E397-4E6B-952C-5B6246A2E0F9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618696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7AAF46-B2E3-20EF-D04C-A72AA65B74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0BA082-DD34-0C72-39C2-3014661213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021886-7628-705F-1AD8-1299DF39E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32D89-2E9B-459F-B6A0-B162B6193B39}" type="datetimeFigureOut">
              <a:rPr lang="en-CH" smtClean="0"/>
              <a:t>19.02.2026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F34038-EF22-12C6-5333-A7BFF9E2A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1BA49C-E189-999E-0ABC-28C430A03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C6DCA-E397-4E6B-952C-5B6246A2E0F9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886342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68D12-3347-B89B-9BE4-00464F086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2F115-4EB8-3DB8-9E8E-3A2F08C198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CA876-967D-61BD-C7EA-D75F9A5E1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32D89-2E9B-459F-B6A0-B162B6193B39}" type="datetimeFigureOut">
              <a:rPr lang="en-CH" smtClean="0"/>
              <a:t>19.02.2026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5D2628-96A7-5E85-23EC-EC0059A4F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AE7159-8716-78BD-F28A-33CCE1DE0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C6DCA-E397-4E6B-952C-5B6246A2E0F9}" type="slidenum">
              <a:rPr lang="en-CH" smtClean="0"/>
              <a:t>‹#›</a:t>
            </a:fld>
            <a:endParaRPr lang="en-CH" dirty="0"/>
          </a:p>
        </p:txBody>
      </p:sp>
      <p:sp>
        <p:nvSpPr>
          <p:cNvPr id="8" name="Freeform 15">
            <a:extLst>
              <a:ext uri="{FF2B5EF4-FFF2-40B4-BE49-F238E27FC236}">
                <a16:creationId xmlns:a16="http://schemas.microsoft.com/office/drawing/2014/main" id="{1165C094-355F-E777-241B-ECE9D46C60F0}"/>
              </a:ext>
            </a:extLst>
          </p:cNvPr>
          <p:cNvSpPr/>
          <p:nvPr/>
        </p:nvSpPr>
        <p:spPr>
          <a:xfrm rot="10800000">
            <a:off x="-957113" y="230188"/>
            <a:ext cx="2692796" cy="329989"/>
          </a:xfrm>
          <a:custGeom>
            <a:avLst/>
            <a:gdLst/>
            <a:ahLst/>
            <a:cxnLst/>
            <a:rect l="l" t="t" r="r" b="b"/>
            <a:pathLst>
              <a:path w="2151932" h="250431">
                <a:moveTo>
                  <a:pt x="203200" y="0"/>
                </a:moveTo>
                <a:lnTo>
                  <a:pt x="2151932" y="0"/>
                </a:lnTo>
                <a:lnTo>
                  <a:pt x="1948732" y="250431"/>
                </a:lnTo>
                <a:lnTo>
                  <a:pt x="0" y="250431"/>
                </a:lnTo>
                <a:lnTo>
                  <a:pt x="203200" y="0"/>
                </a:lnTo>
                <a:close/>
              </a:path>
            </a:pathLst>
          </a:custGeom>
          <a:solidFill>
            <a:srgbClr val="25357E"/>
          </a:solidFill>
        </p:spPr>
        <p:txBody>
          <a:bodyPr/>
          <a:lstStyle/>
          <a:p>
            <a:endParaRPr lang="en-CH"/>
          </a:p>
        </p:txBody>
      </p:sp>
      <p:sp>
        <p:nvSpPr>
          <p:cNvPr id="10" name="TextBox 17">
            <a:extLst>
              <a:ext uri="{FF2B5EF4-FFF2-40B4-BE49-F238E27FC236}">
                <a16:creationId xmlns:a16="http://schemas.microsoft.com/office/drawing/2014/main" id="{027041DE-B3E1-5BBC-4553-3BD8E7E77BF5}"/>
              </a:ext>
            </a:extLst>
          </p:cNvPr>
          <p:cNvSpPr txBox="1"/>
          <p:nvPr userDrawn="1"/>
        </p:nvSpPr>
        <p:spPr>
          <a:xfrm>
            <a:off x="157882" y="195803"/>
            <a:ext cx="2692797" cy="3198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77"/>
              </a:lnSpc>
            </a:pPr>
            <a:r>
              <a:rPr lang="en-US" sz="1400" b="1" dirty="0">
                <a:solidFill>
                  <a:srgbClr val="FFFFFF"/>
                </a:solidFill>
                <a:latin typeface="PF Highway Sans Pro 1"/>
              </a:rPr>
              <a:t>#DHM2026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A27FA91E-4AF8-C6BE-2250-FF587DFC30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1461" y="265473"/>
            <a:ext cx="523324" cy="523324"/>
          </a:xfrm>
          <a:prstGeom prst="rect">
            <a:avLst/>
          </a:prstGeom>
        </p:spPr>
      </p:pic>
      <p:pic>
        <p:nvPicPr>
          <p:cNvPr id="7" name="Picture 6" descr="A blue oval with yellow text&#10;&#10;AI-generated content may be incorrect.">
            <a:extLst>
              <a:ext uri="{FF2B5EF4-FFF2-40B4-BE49-F238E27FC236}">
                <a16:creationId xmlns:a16="http://schemas.microsoft.com/office/drawing/2014/main" id="{ABC4F8DD-BEFB-64DF-772D-E6A18C85E11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5595" y="230187"/>
            <a:ext cx="876409" cy="70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072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85F6C-D4FB-7DCD-6FD0-A16C245FF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70713E-DFB4-DC31-2408-EE96FE807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159AE3-7DD9-9F53-0007-5E57AEA01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32D89-2E9B-459F-B6A0-B162B6193B39}" type="datetimeFigureOut">
              <a:rPr lang="en-CH" smtClean="0"/>
              <a:t>19.02.2026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F0588E-10E2-DEED-BBD9-BB36AF9FE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21AD98-89CF-A45E-7AA5-1807EEB60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C6DCA-E397-4E6B-952C-5B6246A2E0F9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016329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A04C3-7762-AC48-1FB4-3108A4FBB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3337C-4260-8146-B738-CC5A814187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EFD9B0-5108-E6A7-4C5F-66E1623E03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E19BD2-901C-3C47-4DCC-28975BB08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32D89-2E9B-459F-B6A0-B162B6193B39}" type="datetimeFigureOut">
              <a:rPr lang="en-CH" smtClean="0"/>
              <a:t>19.02.2026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72FEC6-DF41-2169-0C0A-ECA0BCEFB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E929B-D015-E223-9A3C-5410E6F2D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C6DCA-E397-4E6B-952C-5B6246A2E0F9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696477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9D6FD-7506-2F7D-DD3F-98FC9059E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E70170-E8CA-FFB1-E078-E09D03567E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72956B-3D14-F5FE-291A-CFDC175250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24F225-629B-E4E4-E8AE-CC9B59A5D0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6361EE-8732-9B86-9EB7-7D157487AD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2782A8-BB72-D0C2-5580-B7441833D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32D89-2E9B-459F-B6A0-B162B6193B39}" type="datetimeFigureOut">
              <a:rPr lang="en-CH" smtClean="0"/>
              <a:t>19.02.2026</a:t>
            </a:fld>
            <a:endParaRPr lang="en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FF94B0-1EB2-D1FA-C798-75E094A8F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EF29CE-C21B-2C36-954E-4226EC4BA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C6DCA-E397-4E6B-952C-5B6246A2E0F9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759778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A45EC-54CA-DE70-FA56-60646FA1B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69DD32-1154-5B30-1657-14179BDB0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32D89-2E9B-459F-B6A0-B162B6193B39}" type="datetimeFigureOut">
              <a:rPr lang="en-CH" smtClean="0"/>
              <a:t>19.02.2026</a:t>
            </a:fld>
            <a:endParaRPr lang="en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06E0C1-ED48-73C1-19BA-4DB0FE83B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CB3957-0A6A-0E0A-08E7-40A619326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C6DCA-E397-4E6B-952C-5B6246A2E0F9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135587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097ED7-ABC2-748C-5346-888540D16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32D89-2E9B-459F-B6A0-B162B6193B39}" type="datetimeFigureOut">
              <a:rPr lang="en-CH" smtClean="0"/>
              <a:t>19.02.2026</a:t>
            </a:fld>
            <a:endParaRPr lang="en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C4220A-DEE8-EA36-401C-92A35A042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ADB205-802C-DFBD-1189-EEBB14124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C6DCA-E397-4E6B-952C-5B6246A2E0F9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967707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A8631-709C-5EB3-5BDA-7EFEDF60D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0C13F-677C-4F22-DF04-30F745D4B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2F1635-397E-3754-5911-391D45B909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6A2C2A-4796-ACE4-0EB9-73440EEE9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32D89-2E9B-459F-B6A0-B162B6193B39}" type="datetimeFigureOut">
              <a:rPr lang="en-CH" smtClean="0"/>
              <a:t>19.02.2026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15E9D6-44D3-175A-D7BF-7552AE27B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02DDD0-52C0-A8AB-2396-7D4EF4677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C6DCA-E397-4E6B-952C-5B6246A2E0F9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324685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D691D-D525-5C0B-DDF1-4BBE3301A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F2A668-441A-1451-5C16-B127020B32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D7036E-F2D5-1587-D96D-82DFEDAC41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FB1BB2-70B2-B0DB-34B1-B2B419E0B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32D89-2E9B-459F-B6A0-B162B6193B39}" type="datetimeFigureOut">
              <a:rPr lang="en-CH" smtClean="0"/>
              <a:t>19.02.2026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EC2ADD-F46E-4857-4C8B-F2212FD3F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5DA1C6-9C3C-E62A-45B1-E03D5C033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C6DCA-E397-4E6B-952C-5B6246A2E0F9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704813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D3FADD-6C3C-F6BE-42A0-863A776D2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C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F95A03-6088-7BD6-C195-CF7D563BBE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5BDC13-F3BA-D542-922B-2A4900AA6E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632D89-2E9B-459F-B6A0-B162B6193B39}" type="datetimeFigureOut">
              <a:rPr lang="en-CH" smtClean="0"/>
              <a:t>19.02.2026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3A5030-1A83-B116-5A92-282EDC5927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D11468-06B5-598E-2830-709E98950A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27C6DCA-E397-4E6B-952C-5B6246A2E0F9}" type="slidenum">
              <a:rPr lang="en-CH" smtClean="0"/>
              <a:t>‹#›</a:t>
            </a:fld>
            <a:endParaRPr lang="en-CH"/>
          </a:p>
        </p:txBody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4C8AF2EA-2730-086D-0E3C-A28DFA971192}"/>
              </a:ext>
            </a:extLst>
          </p:cNvPr>
          <p:cNvSpPr/>
          <p:nvPr userDrawn="1"/>
        </p:nvSpPr>
        <p:spPr>
          <a:xfrm>
            <a:off x="0" y="6393402"/>
            <a:ext cx="12192000" cy="463230"/>
          </a:xfrm>
          <a:custGeom>
            <a:avLst/>
            <a:gdLst/>
            <a:ahLst/>
            <a:cxnLst/>
            <a:rect l="l" t="t" r="r" b="b"/>
            <a:pathLst>
              <a:path w="21512622" h="1667228">
                <a:moveTo>
                  <a:pt x="0" y="0"/>
                </a:moveTo>
                <a:lnTo>
                  <a:pt x="21512622" y="0"/>
                </a:lnTo>
                <a:lnTo>
                  <a:pt x="21512622" y="1667228"/>
                </a:lnTo>
                <a:lnTo>
                  <a:pt x="0" y="1667228"/>
                </a:lnTo>
                <a:lnTo>
                  <a:pt x="0" y="0"/>
                </a:lnTo>
                <a:close/>
              </a:path>
            </a:pathLst>
          </a:custGeom>
          <a:solidFill>
            <a:srgbClr val="8DBF49"/>
          </a:solidFill>
        </p:spPr>
        <p:txBody>
          <a:bodyPr/>
          <a:lstStyle/>
          <a:p>
            <a:endParaRPr lang="en-CH" b="1" dirty="0"/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570BCEB0-F89C-3A04-5E57-143979F54F63}"/>
              </a:ext>
            </a:extLst>
          </p:cNvPr>
          <p:cNvSpPr/>
          <p:nvPr userDrawn="1"/>
        </p:nvSpPr>
        <p:spPr>
          <a:xfrm>
            <a:off x="1" y="6455142"/>
            <a:ext cx="12192000" cy="402858"/>
          </a:xfrm>
          <a:custGeom>
            <a:avLst/>
            <a:gdLst/>
            <a:ahLst/>
            <a:cxnLst/>
            <a:rect l="l" t="t" r="r" b="b"/>
            <a:pathLst>
              <a:path w="22300968" h="1728325">
                <a:moveTo>
                  <a:pt x="0" y="0"/>
                </a:moveTo>
                <a:lnTo>
                  <a:pt x="22300968" y="0"/>
                </a:lnTo>
                <a:lnTo>
                  <a:pt x="22300968" y="1728326"/>
                </a:lnTo>
                <a:lnTo>
                  <a:pt x="0" y="1728326"/>
                </a:lnTo>
                <a:lnTo>
                  <a:pt x="0" y="0"/>
                </a:lnTo>
                <a:close/>
              </a:path>
            </a:pathLst>
          </a:custGeom>
          <a:solidFill>
            <a:srgbClr val="25357E"/>
          </a:solidFill>
        </p:spPr>
        <p:txBody>
          <a:bodyPr/>
          <a:lstStyle/>
          <a:p>
            <a:endParaRPr lang="en-CH" dirty="0"/>
          </a:p>
        </p:txBody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83336CEA-153B-B628-AFD2-71AFDD4C9CF6}"/>
              </a:ext>
            </a:extLst>
          </p:cNvPr>
          <p:cNvSpPr/>
          <p:nvPr userDrawn="1"/>
        </p:nvSpPr>
        <p:spPr>
          <a:xfrm>
            <a:off x="381000" y="6544584"/>
            <a:ext cx="1052039" cy="238631"/>
          </a:xfrm>
          <a:custGeom>
            <a:avLst/>
            <a:gdLst/>
            <a:ahLst/>
            <a:cxnLst/>
            <a:rect l="l" t="t" r="r" b="b"/>
            <a:pathLst>
              <a:path w="1924334" h="486613">
                <a:moveTo>
                  <a:pt x="0" y="0"/>
                </a:moveTo>
                <a:lnTo>
                  <a:pt x="1924334" y="0"/>
                </a:lnTo>
                <a:lnTo>
                  <a:pt x="1924334" y="486613"/>
                </a:lnTo>
                <a:lnTo>
                  <a:pt x="0" y="486613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CH"/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F6AD9EB6-53F7-51F5-04A8-2123832BFD8A}"/>
              </a:ext>
            </a:extLst>
          </p:cNvPr>
          <p:cNvSpPr txBox="1"/>
          <p:nvPr userDrawn="1"/>
        </p:nvSpPr>
        <p:spPr>
          <a:xfrm>
            <a:off x="9237589" y="6584254"/>
            <a:ext cx="2161830" cy="2048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41"/>
              </a:lnSpc>
            </a:pPr>
            <a:r>
              <a:rPr lang="en-US" sz="1050" dirty="0">
                <a:solidFill>
                  <a:srgbClr val="FFFFFF"/>
                </a:solidFill>
                <a:latin typeface="PF Highway Sans Pro 1"/>
              </a:rPr>
              <a:t>9-11 April     Antwerp, Belgium</a:t>
            </a: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EBE21F45-36BC-4D1E-DC72-F8016E722DD8}"/>
              </a:ext>
            </a:extLst>
          </p:cNvPr>
          <p:cNvSpPr txBox="1"/>
          <p:nvPr userDrawn="1"/>
        </p:nvSpPr>
        <p:spPr>
          <a:xfrm>
            <a:off x="9015986" y="6308737"/>
            <a:ext cx="2429051" cy="355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36"/>
              </a:lnSpc>
            </a:pPr>
            <a:r>
              <a:rPr lang="en-US" sz="1200" b="1" dirty="0">
                <a:solidFill>
                  <a:srgbClr val="FFFFFF"/>
                </a:solidFill>
                <a:latin typeface="PF Highway Sans Pro 1"/>
              </a:rPr>
              <a:t>DHM 2026</a:t>
            </a:r>
          </a:p>
        </p:txBody>
      </p:sp>
      <p:sp>
        <p:nvSpPr>
          <p:cNvPr id="12" name="TextBox 13">
            <a:extLst>
              <a:ext uri="{FF2B5EF4-FFF2-40B4-BE49-F238E27FC236}">
                <a16:creationId xmlns:a16="http://schemas.microsoft.com/office/drawing/2014/main" id="{ECC0DC36-7C31-80B7-3103-199513B30A87}"/>
              </a:ext>
            </a:extLst>
          </p:cNvPr>
          <p:cNvSpPr txBox="1"/>
          <p:nvPr userDrawn="1"/>
        </p:nvSpPr>
        <p:spPr>
          <a:xfrm>
            <a:off x="5056209" y="6389836"/>
            <a:ext cx="1811416" cy="3686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36"/>
              </a:lnSpc>
            </a:pPr>
            <a:r>
              <a:rPr lang="en-US" sz="1400" b="1" dirty="0">
                <a:solidFill>
                  <a:srgbClr val="FFFFFF"/>
                </a:solidFill>
                <a:latin typeface="PF Highway Sans Pro 1"/>
              </a:rPr>
              <a:t>EAACI.ORG</a:t>
            </a:r>
          </a:p>
        </p:txBody>
      </p:sp>
    </p:spTree>
    <p:extLst>
      <p:ext uri="{BB962C8B-B14F-4D97-AF65-F5344CB8AC3E}">
        <p14:creationId xmlns:p14="http://schemas.microsoft.com/office/powerpoint/2010/main" val="2747544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4D6F2-0CFD-750A-25EB-10D1321918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2FAE2C-5A86-8BA1-76CA-E1D0E3FC0A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H"/>
          </a:p>
        </p:txBody>
      </p:sp>
      <p:pic>
        <p:nvPicPr>
          <p:cNvPr id="8" name="Picture 7" descr="A poster for a meeting&#10;&#10;AI-generated content may be incorrect.">
            <a:extLst>
              <a:ext uri="{FF2B5EF4-FFF2-40B4-BE49-F238E27FC236}">
                <a16:creationId xmlns:a16="http://schemas.microsoft.com/office/drawing/2014/main" id="{CD08CF91-5AB0-8412-5E06-BE20ECDF5E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937"/>
            <a:ext cx="12192000" cy="688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41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21B096A-0FDB-C9EE-3645-2859F94C90E4}"/>
              </a:ext>
            </a:extLst>
          </p:cNvPr>
          <p:cNvSpPr txBox="1"/>
          <p:nvPr/>
        </p:nvSpPr>
        <p:spPr>
          <a:xfrm>
            <a:off x="1124241" y="1750660"/>
            <a:ext cx="4057359" cy="3681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088"/>
              </a:lnSpc>
            </a:pPr>
            <a:r>
              <a:rPr lang="en-US" sz="2400" b="1" i="1" dirty="0">
                <a:solidFill>
                  <a:srgbClr val="133C8B"/>
                </a:solidFill>
                <a:latin typeface="Arimo Bold Italics"/>
              </a:rPr>
              <a:t>&lt; Title &gt;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B8B2BC-1BF0-BD1B-25D4-37380E6C7E9D}"/>
              </a:ext>
            </a:extLst>
          </p:cNvPr>
          <p:cNvSpPr txBox="1"/>
          <p:nvPr/>
        </p:nvSpPr>
        <p:spPr>
          <a:xfrm>
            <a:off x="1124241" y="2336972"/>
            <a:ext cx="4057359" cy="2582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160"/>
              </a:lnSpc>
            </a:pPr>
            <a:r>
              <a:rPr lang="en-US" sz="1600" dirty="0">
                <a:solidFill>
                  <a:srgbClr val="133C8B"/>
                </a:solidFill>
                <a:latin typeface="Arimo"/>
              </a:rPr>
              <a:t>&lt; Sub-title &gt;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886AC9-0A9A-653E-1721-FFE1CB44596C}"/>
              </a:ext>
            </a:extLst>
          </p:cNvPr>
          <p:cNvSpPr txBox="1"/>
          <p:nvPr/>
        </p:nvSpPr>
        <p:spPr>
          <a:xfrm>
            <a:off x="4502726" y="3998448"/>
            <a:ext cx="6247727" cy="5911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2400"/>
              </a:lnSpc>
            </a:pPr>
            <a:r>
              <a:rPr lang="en-US" b="1" dirty="0">
                <a:solidFill>
                  <a:srgbClr val="133C8B"/>
                </a:solidFill>
                <a:latin typeface="Arimo Bold"/>
              </a:rPr>
              <a:t>&lt; Presenter &gt;</a:t>
            </a:r>
          </a:p>
          <a:p>
            <a:pPr algn="r">
              <a:lnSpc>
                <a:spcPts val="2400"/>
              </a:lnSpc>
            </a:pPr>
            <a:r>
              <a:rPr lang="en-US" dirty="0">
                <a:solidFill>
                  <a:srgbClr val="133C8B"/>
                </a:solidFill>
                <a:latin typeface="Arimo"/>
              </a:rPr>
              <a:t>&lt; Title of presenter &gt;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1E211F-2C1D-C405-32B9-373E5BEFAD25}"/>
              </a:ext>
            </a:extLst>
          </p:cNvPr>
          <p:cNvSpPr txBox="1"/>
          <p:nvPr/>
        </p:nvSpPr>
        <p:spPr>
          <a:xfrm>
            <a:off x="4502725" y="5233207"/>
            <a:ext cx="6247727" cy="2582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2160"/>
              </a:lnSpc>
            </a:pPr>
            <a:r>
              <a:rPr lang="en-US" sz="1600">
                <a:solidFill>
                  <a:srgbClr val="133C8B"/>
                </a:solidFill>
                <a:latin typeface="Arimo"/>
              </a:rPr>
              <a:t>&lt; Date &gt;</a:t>
            </a:r>
          </a:p>
        </p:txBody>
      </p:sp>
    </p:spTree>
    <p:extLst>
      <p:ext uri="{BB962C8B-B14F-4D97-AF65-F5344CB8AC3E}">
        <p14:creationId xmlns:p14="http://schemas.microsoft.com/office/powerpoint/2010/main" val="3591075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F80091B-2B98-6E73-E01A-942BD77202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662723"/>
              </p:ext>
            </p:extLst>
          </p:nvPr>
        </p:nvGraphicFramePr>
        <p:xfrm>
          <a:off x="394973" y="1398272"/>
          <a:ext cx="11492234" cy="4061455"/>
        </p:xfrm>
        <a:graphic>
          <a:graphicData uri="http://schemas.openxmlformats.org/drawingml/2006/table">
            <a:tbl>
              <a:tblPr/>
              <a:tblGrid>
                <a:gridCol w="3443080">
                  <a:extLst>
                    <a:ext uri="{9D8B030D-6E8A-4147-A177-3AD203B41FA5}">
                      <a16:colId xmlns:a16="http://schemas.microsoft.com/office/drawing/2014/main" val="4071969509"/>
                    </a:ext>
                  </a:extLst>
                </a:gridCol>
                <a:gridCol w="8049154">
                  <a:extLst>
                    <a:ext uri="{9D8B030D-6E8A-4147-A177-3AD203B41FA5}">
                      <a16:colId xmlns:a16="http://schemas.microsoft.com/office/drawing/2014/main" val="387760865"/>
                    </a:ext>
                  </a:extLst>
                </a:gridCol>
              </a:tblGrid>
              <a:tr h="493903"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0" i="0" dirty="0">
                          <a:solidFill>
                            <a:srgbClr val="133C8B"/>
                          </a:solidFill>
                          <a:effectLst/>
                          <a:latin typeface="Arimo Bold" panose="020B0604020202020204" charset="0"/>
                        </a:rPr>
                        <a:t>Type​</a:t>
                      </a:r>
                      <a:endParaRPr lang="en-US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727" marR="71727" marT="35863" marB="35863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2D8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2D8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0" i="0">
                          <a:solidFill>
                            <a:srgbClr val="133C8B"/>
                          </a:solidFill>
                          <a:effectLst/>
                          <a:latin typeface="Arimo Bold" panose="020B0604020202020204" charset="0"/>
                        </a:rPr>
                        <a:t>Company​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727" marR="71727" marT="35863" marB="35863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2D8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2D8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192784"/>
                  </a:ext>
                </a:extLst>
              </a:tr>
              <a:tr h="479587"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0" i="0" dirty="0">
                          <a:solidFill>
                            <a:srgbClr val="133C8B"/>
                          </a:solidFill>
                          <a:effectLst/>
                          <a:latin typeface="Open Sans" panose="020B0606030504020204" pitchFamily="34" charset="0"/>
                        </a:rPr>
                        <a:t>Employment full time / part time​</a:t>
                      </a:r>
                      <a:endParaRPr lang="en-US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727" marR="71727" marT="35863" marB="35863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2D8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0" i="0" dirty="0">
                          <a:solidFill>
                            <a:srgbClr val="133C8B"/>
                          </a:solidFill>
                          <a:effectLst/>
                          <a:latin typeface="Open Sans" panose="020B0606030504020204" pitchFamily="34" charset="0"/>
                        </a:rPr>
                        <a:t>Company name/None​</a:t>
                      </a:r>
                      <a:endParaRPr lang="en-US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727" marR="71727" marT="35863" marB="35863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2D8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0461597"/>
                  </a:ext>
                </a:extLst>
              </a:tr>
              <a:tr h="824602"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0" i="0" dirty="0">
                          <a:solidFill>
                            <a:srgbClr val="133C8B"/>
                          </a:solidFill>
                          <a:effectLst/>
                          <a:latin typeface="Open Sans" panose="020B0606030504020204" pitchFamily="34" charset="0"/>
                        </a:rPr>
                        <a:t>Research Grant (P.I., collaborator or consultant; pending and received grants)​</a:t>
                      </a:r>
                      <a:endParaRPr lang="en-US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727" marR="71727" marT="35863" marB="35863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0" i="0" dirty="0">
                          <a:solidFill>
                            <a:srgbClr val="133C8B"/>
                          </a:solidFill>
                          <a:effectLst/>
                          <a:latin typeface="Open Sans" panose="020B0606030504020204" pitchFamily="34" charset="0"/>
                        </a:rPr>
                        <a:t>Company name/None​</a:t>
                      </a:r>
                      <a:endParaRPr lang="en-US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727" marR="71727" marT="35863" marB="35863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3318285"/>
                  </a:ext>
                </a:extLst>
              </a:tr>
              <a:tr h="479587"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0" i="0">
                          <a:solidFill>
                            <a:srgbClr val="133C8B"/>
                          </a:solidFill>
                          <a:effectLst/>
                          <a:latin typeface="Open Sans" panose="020B0606030504020204" pitchFamily="34" charset="0"/>
                        </a:rPr>
                        <a:t>Other research support​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727" marR="71727" marT="35863" marB="35863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0" i="0" dirty="0">
                          <a:solidFill>
                            <a:srgbClr val="133C8B"/>
                          </a:solidFill>
                          <a:effectLst/>
                          <a:latin typeface="Open Sans" panose="020B0606030504020204" pitchFamily="34" charset="0"/>
                        </a:rPr>
                        <a:t>Company name/None​</a:t>
                      </a:r>
                      <a:endParaRPr lang="en-US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727" marR="71727" marT="35863" marB="35863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3560694"/>
                  </a:ext>
                </a:extLst>
              </a:tr>
              <a:tr h="479587"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0" i="0" dirty="0">
                          <a:solidFill>
                            <a:srgbClr val="133C8B"/>
                          </a:solidFill>
                          <a:effectLst/>
                          <a:latin typeface="Open Sans" panose="020B0606030504020204" pitchFamily="34" charset="0"/>
                        </a:rPr>
                        <a:t>Speakers Bureau / Honoraria​</a:t>
                      </a:r>
                      <a:endParaRPr lang="en-US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727" marR="71727" marT="35863" marB="35863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0" i="0" dirty="0">
                          <a:solidFill>
                            <a:srgbClr val="133C8B"/>
                          </a:solidFill>
                          <a:effectLst/>
                          <a:latin typeface="Open Sans" panose="020B0606030504020204" pitchFamily="34" charset="0"/>
                        </a:rPr>
                        <a:t>Company name/None​</a:t>
                      </a:r>
                      <a:endParaRPr lang="en-US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727" marR="71727" marT="35863" marB="35863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7146269"/>
                  </a:ext>
                </a:extLst>
              </a:tr>
              <a:tr h="824602"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0" i="0" dirty="0">
                          <a:solidFill>
                            <a:srgbClr val="133C8B"/>
                          </a:solidFill>
                          <a:effectLst/>
                          <a:latin typeface="Open Sans" panose="020B0606030504020204" pitchFamily="34" charset="0"/>
                        </a:rPr>
                        <a:t>Ownership interest (stock, stock-options, patent or intellectual property​</a:t>
                      </a:r>
                      <a:endParaRPr lang="en-US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727" marR="71727" marT="35863" marB="35863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0" i="0" dirty="0">
                          <a:solidFill>
                            <a:srgbClr val="133C8B"/>
                          </a:solidFill>
                          <a:effectLst/>
                          <a:latin typeface="Open Sans" panose="020B0606030504020204" pitchFamily="34" charset="0"/>
                        </a:rPr>
                        <a:t>Company name/None​</a:t>
                      </a:r>
                      <a:endParaRPr lang="en-US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727" marR="71727" marT="35863" marB="35863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502469"/>
                  </a:ext>
                </a:extLst>
              </a:tr>
              <a:tr h="479587"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0" i="0" dirty="0">
                          <a:solidFill>
                            <a:srgbClr val="133C8B"/>
                          </a:solidFill>
                          <a:effectLst/>
                          <a:latin typeface="Open Sans" panose="020B0606030504020204" pitchFamily="34" charset="0"/>
                        </a:rPr>
                        <a:t>Consultant / advisory board​</a:t>
                      </a:r>
                      <a:endParaRPr lang="en-US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727" marR="71727" marT="35863" marB="35863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2D8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0" i="0" dirty="0">
                          <a:solidFill>
                            <a:srgbClr val="133C8B"/>
                          </a:solidFill>
                          <a:effectLst/>
                          <a:latin typeface="Open Sans" panose="020B0606030504020204" pitchFamily="34" charset="0"/>
                        </a:rPr>
                        <a:t>Company name/None​</a:t>
                      </a:r>
                      <a:endParaRPr lang="en-US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727" marR="71727" marT="35863" marB="35863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2D8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8939359"/>
                  </a:ext>
                </a:extLst>
              </a:tr>
            </a:tbl>
          </a:graphicData>
        </a:graphic>
      </p:graphicFrame>
      <p:sp>
        <p:nvSpPr>
          <p:cNvPr id="5" name="TextBox 8">
            <a:extLst>
              <a:ext uri="{FF2B5EF4-FFF2-40B4-BE49-F238E27FC236}">
                <a16:creationId xmlns:a16="http://schemas.microsoft.com/office/drawing/2014/main" id="{F64D2C6C-9326-E05F-768E-A37AF1730948}"/>
              </a:ext>
            </a:extLst>
          </p:cNvPr>
          <p:cNvSpPr txBox="1"/>
          <p:nvPr/>
        </p:nvSpPr>
        <p:spPr>
          <a:xfrm>
            <a:off x="394967" y="692073"/>
            <a:ext cx="2155413" cy="2949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268"/>
              </a:lnSpc>
            </a:pPr>
            <a:r>
              <a:rPr lang="en-US" sz="2000" b="1" spc="20" dirty="0">
                <a:solidFill>
                  <a:srgbClr val="133C8B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Disclosure</a:t>
            </a: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2BAAD363-3C60-A519-0B2E-08DBBA0BC760}"/>
              </a:ext>
            </a:extLst>
          </p:cNvPr>
          <p:cNvSpPr txBox="1"/>
          <p:nvPr/>
        </p:nvSpPr>
        <p:spPr>
          <a:xfrm>
            <a:off x="394967" y="1120830"/>
            <a:ext cx="10510744" cy="167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200"/>
              </a:lnSpc>
            </a:pPr>
            <a:r>
              <a:rPr lang="en-US" spc="-39" dirty="0">
                <a:solidFill>
                  <a:srgbClr val="133C8B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In relation to this presentation, I declare the following, real or perceived conflicts of interest:</a:t>
            </a: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8A3718D7-86C1-F45C-A319-47F271DA6FA4}"/>
              </a:ext>
            </a:extLst>
          </p:cNvPr>
          <p:cNvSpPr txBox="1"/>
          <p:nvPr/>
        </p:nvSpPr>
        <p:spPr>
          <a:xfrm>
            <a:off x="372426" y="5585608"/>
            <a:ext cx="1144714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spc="-39" dirty="0">
                <a:solidFill>
                  <a:srgbClr val="133C8B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A conflict of interest is any situation in which a speaker or immediate family members have interests, and those may cause a conflict with the current presentation. </a:t>
            </a:r>
          </a:p>
          <a:p>
            <a:pPr algn="l"/>
            <a:r>
              <a:rPr lang="en-US" sz="1200" spc="-39" dirty="0">
                <a:solidFill>
                  <a:srgbClr val="133C8B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Conflicts of interest do not preclude the delivery of the talk but should be explicitly declared. These may include financial interests (</a:t>
            </a:r>
            <a:r>
              <a:rPr lang="en-US" sz="1200" spc="-39" dirty="0" err="1">
                <a:solidFill>
                  <a:srgbClr val="133C8B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eg.</a:t>
            </a:r>
            <a:r>
              <a:rPr lang="en-US" sz="1200" spc="-39" dirty="0">
                <a:solidFill>
                  <a:srgbClr val="133C8B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owning stocks of a related company, having received honoraria, consultancy fees), research interests (research support by grants or otherwise), </a:t>
            </a:r>
            <a:r>
              <a:rPr lang="en-US" sz="1200" spc="-39" dirty="0" err="1">
                <a:solidFill>
                  <a:srgbClr val="133C8B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organisational</a:t>
            </a:r>
            <a:r>
              <a:rPr lang="en-US" sz="1200" spc="-39" dirty="0">
                <a:solidFill>
                  <a:srgbClr val="133C8B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interests and gifts.</a:t>
            </a:r>
          </a:p>
        </p:txBody>
      </p:sp>
    </p:spTree>
    <p:extLst>
      <p:ext uri="{BB962C8B-B14F-4D97-AF65-F5344CB8AC3E}">
        <p14:creationId xmlns:p14="http://schemas.microsoft.com/office/powerpoint/2010/main" val="2150776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823BAEA1-21B3-7206-DC87-2A65814ED309}"/>
              </a:ext>
            </a:extLst>
          </p:cNvPr>
          <p:cNvGrpSpPr/>
          <p:nvPr/>
        </p:nvGrpSpPr>
        <p:grpSpPr>
          <a:xfrm>
            <a:off x="1669473" y="2146110"/>
            <a:ext cx="521414" cy="3191437"/>
            <a:chOff x="1669473" y="2146110"/>
            <a:chExt cx="521414" cy="3191437"/>
          </a:xfrm>
        </p:grpSpPr>
        <p:sp>
          <p:nvSpPr>
            <p:cNvPr id="5" name="Freeform 9">
              <a:extLst>
                <a:ext uri="{FF2B5EF4-FFF2-40B4-BE49-F238E27FC236}">
                  <a16:creationId xmlns:a16="http://schemas.microsoft.com/office/drawing/2014/main" id="{2B7AED06-141C-6E96-0CA4-81A77C24AA17}"/>
                </a:ext>
              </a:extLst>
            </p:cNvPr>
            <p:cNvSpPr/>
            <p:nvPr/>
          </p:nvSpPr>
          <p:spPr>
            <a:xfrm>
              <a:off x="1669473" y="2148014"/>
              <a:ext cx="521414" cy="528789"/>
            </a:xfrm>
            <a:custGeom>
              <a:avLst/>
              <a:gdLst/>
              <a:ahLst/>
              <a:cxnLst/>
              <a:rect l="l" t="t" r="r" b="b"/>
              <a:pathLst>
                <a:path w="812800" h="824297">
                  <a:moveTo>
                    <a:pt x="406400" y="0"/>
                  </a:moveTo>
                  <a:cubicBezTo>
                    <a:pt x="181951" y="0"/>
                    <a:pt x="0" y="184525"/>
                    <a:pt x="0" y="412149"/>
                  </a:cubicBezTo>
                  <a:cubicBezTo>
                    <a:pt x="0" y="639772"/>
                    <a:pt x="181951" y="824297"/>
                    <a:pt x="406400" y="824297"/>
                  </a:cubicBezTo>
                  <a:cubicBezTo>
                    <a:pt x="630849" y="824297"/>
                    <a:pt x="812800" y="639772"/>
                    <a:pt x="812800" y="412149"/>
                  </a:cubicBezTo>
                  <a:cubicBezTo>
                    <a:pt x="812800" y="184525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5357E"/>
            </a:solidFill>
          </p:spPr>
          <p:txBody>
            <a:bodyPr/>
            <a:lstStyle/>
            <a:p>
              <a:endParaRPr lang="en-CH"/>
            </a:p>
          </p:txBody>
        </p:sp>
        <p:sp>
          <p:nvSpPr>
            <p:cNvPr id="6" name="TextBox 10">
              <a:extLst>
                <a:ext uri="{FF2B5EF4-FFF2-40B4-BE49-F238E27FC236}">
                  <a16:creationId xmlns:a16="http://schemas.microsoft.com/office/drawing/2014/main" id="{364D7128-5910-DC92-5ED6-166609FF81ED}"/>
                </a:ext>
              </a:extLst>
            </p:cNvPr>
            <p:cNvSpPr txBox="1"/>
            <p:nvPr/>
          </p:nvSpPr>
          <p:spPr>
            <a:xfrm>
              <a:off x="1704249" y="2146110"/>
              <a:ext cx="423649" cy="4786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r>
                <a:rPr lang="en-US" sz="1999" dirty="0">
                  <a:solidFill>
                    <a:srgbClr val="FFFFFF"/>
                  </a:solidFill>
                  <a:latin typeface="PF Highway Sans Pro 1"/>
                </a:rPr>
                <a:t>1</a:t>
              </a:r>
            </a:p>
          </p:txBody>
        </p:sp>
        <p:sp>
          <p:nvSpPr>
            <p:cNvPr id="8" name="Freeform 20">
              <a:extLst>
                <a:ext uri="{FF2B5EF4-FFF2-40B4-BE49-F238E27FC236}">
                  <a16:creationId xmlns:a16="http://schemas.microsoft.com/office/drawing/2014/main" id="{EAF31E83-EDE2-85D7-1A63-6A5BCE32F33F}"/>
                </a:ext>
              </a:extLst>
            </p:cNvPr>
            <p:cNvSpPr/>
            <p:nvPr/>
          </p:nvSpPr>
          <p:spPr>
            <a:xfrm>
              <a:off x="1669473" y="3049705"/>
              <a:ext cx="521414" cy="528789"/>
            </a:xfrm>
            <a:custGeom>
              <a:avLst/>
              <a:gdLst/>
              <a:ahLst/>
              <a:cxnLst/>
              <a:rect l="l" t="t" r="r" b="b"/>
              <a:pathLst>
                <a:path w="812800" h="824297">
                  <a:moveTo>
                    <a:pt x="406400" y="0"/>
                  </a:moveTo>
                  <a:cubicBezTo>
                    <a:pt x="181951" y="0"/>
                    <a:pt x="0" y="184525"/>
                    <a:pt x="0" y="412149"/>
                  </a:cubicBezTo>
                  <a:cubicBezTo>
                    <a:pt x="0" y="639772"/>
                    <a:pt x="181951" y="824297"/>
                    <a:pt x="406400" y="824297"/>
                  </a:cubicBezTo>
                  <a:cubicBezTo>
                    <a:pt x="630849" y="824297"/>
                    <a:pt x="812800" y="639772"/>
                    <a:pt x="812800" y="412149"/>
                  </a:cubicBezTo>
                  <a:cubicBezTo>
                    <a:pt x="812800" y="184525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5357E"/>
            </a:solidFill>
          </p:spPr>
          <p:txBody>
            <a:bodyPr/>
            <a:lstStyle/>
            <a:p>
              <a:endParaRPr lang="en-CH"/>
            </a:p>
          </p:txBody>
        </p:sp>
        <p:sp>
          <p:nvSpPr>
            <p:cNvPr id="9" name="TextBox 21">
              <a:extLst>
                <a:ext uri="{FF2B5EF4-FFF2-40B4-BE49-F238E27FC236}">
                  <a16:creationId xmlns:a16="http://schemas.microsoft.com/office/drawing/2014/main" id="{3C1C8B65-860C-163F-27B5-9F7F41E2D747}"/>
                </a:ext>
              </a:extLst>
            </p:cNvPr>
            <p:cNvSpPr txBox="1"/>
            <p:nvPr/>
          </p:nvSpPr>
          <p:spPr>
            <a:xfrm>
              <a:off x="1718362" y="3043595"/>
              <a:ext cx="423649" cy="4786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r>
                <a:rPr lang="en-US" sz="1999">
                  <a:solidFill>
                    <a:srgbClr val="FFFFFF"/>
                  </a:solidFill>
                  <a:latin typeface="PF Highway Sans Pro 1"/>
                </a:rPr>
                <a:t>2</a:t>
              </a:r>
            </a:p>
          </p:txBody>
        </p:sp>
        <p:sp>
          <p:nvSpPr>
            <p:cNvPr id="11" name="Freeform 23">
              <a:extLst>
                <a:ext uri="{FF2B5EF4-FFF2-40B4-BE49-F238E27FC236}">
                  <a16:creationId xmlns:a16="http://schemas.microsoft.com/office/drawing/2014/main" id="{40A056FD-9AA5-B865-1EF6-E5F82676E867}"/>
                </a:ext>
              </a:extLst>
            </p:cNvPr>
            <p:cNvSpPr/>
            <p:nvPr/>
          </p:nvSpPr>
          <p:spPr>
            <a:xfrm>
              <a:off x="1669473" y="3951396"/>
              <a:ext cx="521414" cy="528789"/>
            </a:xfrm>
            <a:custGeom>
              <a:avLst/>
              <a:gdLst/>
              <a:ahLst/>
              <a:cxnLst/>
              <a:rect l="l" t="t" r="r" b="b"/>
              <a:pathLst>
                <a:path w="812800" h="824297">
                  <a:moveTo>
                    <a:pt x="406400" y="0"/>
                  </a:moveTo>
                  <a:cubicBezTo>
                    <a:pt x="181951" y="0"/>
                    <a:pt x="0" y="184525"/>
                    <a:pt x="0" y="412149"/>
                  </a:cubicBezTo>
                  <a:cubicBezTo>
                    <a:pt x="0" y="639772"/>
                    <a:pt x="181951" y="824297"/>
                    <a:pt x="406400" y="824297"/>
                  </a:cubicBezTo>
                  <a:cubicBezTo>
                    <a:pt x="630849" y="824297"/>
                    <a:pt x="812800" y="639772"/>
                    <a:pt x="812800" y="412149"/>
                  </a:cubicBezTo>
                  <a:cubicBezTo>
                    <a:pt x="812800" y="184525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5357E"/>
            </a:solidFill>
          </p:spPr>
          <p:txBody>
            <a:bodyPr/>
            <a:lstStyle/>
            <a:p>
              <a:endParaRPr lang="en-CH" dirty="0"/>
            </a:p>
          </p:txBody>
        </p:sp>
        <p:sp>
          <p:nvSpPr>
            <p:cNvPr id="12" name="TextBox 24">
              <a:extLst>
                <a:ext uri="{FF2B5EF4-FFF2-40B4-BE49-F238E27FC236}">
                  <a16:creationId xmlns:a16="http://schemas.microsoft.com/office/drawing/2014/main" id="{B781D516-FF52-4E8E-6337-6639F2E0A730}"/>
                </a:ext>
              </a:extLst>
            </p:cNvPr>
            <p:cNvSpPr txBox="1"/>
            <p:nvPr/>
          </p:nvSpPr>
          <p:spPr>
            <a:xfrm>
              <a:off x="1723332" y="4082596"/>
              <a:ext cx="418679" cy="2552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r>
                <a:rPr lang="en-US" sz="1999" dirty="0">
                  <a:solidFill>
                    <a:srgbClr val="FFFFFF"/>
                  </a:solidFill>
                  <a:latin typeface="PF Highway Sans Pro 1"/>
                </a:rPr>
                <a:t>3</a:t>
              </a:r>
            </a:p>
          </p:txBody>
        </p:sp>
        <p:sp>
          <p:nvSpPr>
            <p:cNvPr id="14" name="Freeform 26">
              <a:extLst>
                <a:ext uri="{FF2B5EF4-FFF2-40B4-BE49-F238E27FC236}">
                  <a16:creationId xmlns:a16="http://schemas.microsoft.com/office/drawing/2014/main" id="{2E280A74-456A-C090-FA4B-4910781CAE70}"/>
                </a:ext>
              </a:extLst>
            </p:cNvPr>
            <p:cNvSpPr/>
            <p:nvPr/>
          </p:nvSpPr>
          <p:spPr>
            <a:xfrm>
              <a:off x="1669473" y="4808758"/>
              <a:ext cx="521414" cy="528789"/>
            </a:xfrm>
            <a:custGeom>
              <a:avLst/>
              <a:gdLst/>
              <a:ahLst/>
              <a:cxnLst/>
              <a:rect l="l" t="t" r="r" b="b"/>
              <a:pathLst>
                <a:path w="812800" h="824297">
                  <a:moveTo>
                    <a:pt x="406400" y="0"/>
                  </a:moveTo>
                  <a:cubicBezTo>
                    <a:pt x="181951" y="0"/>
                    <a:pt x="0" y="184525"/>
                    <a:pt x="0" y="412149"/>
                  </a:cubicBezTo>
                  <a:cubicBezTo>
                    <a:pt x="0" y="639772"/>
                    <a:pt x="181951" y="824297"/>
                    <a:pt x="406400" y="824297"/>
                  </a:cubicBezTo>
                  <a:cubicBezTo>
                    <a:pt x="630849" y="824297"/>
                    <a:pt x="812800" y="639772"/>
                    <a:pt x="812800" y="412149"/>
                  </a:cubicBezTo>
                  <a:cubicBezTo>
                    <a:pt x="812800" y="184525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5357E"/>
            </a:solidFill>
          </p:spPr>
          <p:txBody>
            <a:bodyPr/>
            <a:lstStyle/>
            <a:p>
              <a:endParaRPr lang="en-CH"/>
            </a:p>
          </p:txBody>
        </p:sp>
        <p:sp>
          <p:nvSpPr>
            <p:cNvPr id="15" name="TextBox 27">
              <a:extLst>
                <a:ext uri="{FF2B5EF4-FFF2-40B4-BE49-F238E27FC236}">
                  <a16:creationId xmlns:a16="http://schemas.microsoft.com/office/drawing/2014/main" id="{F959E9F2-1E32-ABA3-E033-5675741547EE}"/>
                </a:ext>
              </a:extLst>
            </p:cNvPr>
            <p:cNvSpPr txBox="1"/>
            <p:nvPr/>
          </p:nvSpPr>
          <p:spPr>
            <a:xfrm>
              <a:off x="1718362" y="4802648"/>
              <a:ext cx="423649" cy="4786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r>
                <a:rPr lang="en-US" sz="1999" dirty="0">
                  <a:solidFill>
                    <a:srgbClr val="FFFFFF"/>
                  </a:solidFill>
                  <a:latin typeface="PF Highway Sans Pro 1"/>
                </a:rPr>
                <a:t>4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A124DE5-5B61-90B8-E96F-6C3188835452}"/>
              </a:ext>
            </a:extLst>
          </p:cNvPr>
          <p:cNvSpPr txBox="1"/>
          <p:nvPr/>
        </p:nvSpPr>
        <p:spPr>
          <a:xfrm>
            <a:off x="1718356" y="1225500"/>
            <a:ext cx="10737167" cy="294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268"/>
              </a:lnSpc>
            </a:pPr>
            <a:r>
              <a:rPr lang="en-US" sz="2400" b="1" dirty="0">
                <a:solidFill>
                  <a:srgbClr val="133C8B"/>
                </a:solidFill>
                <a:latin typeface="Arimo Bold"/>
              </a:rPr>
              <a:t>Table of Content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E54C360-8FA2-D918-168C-094F70F41D8F}"/>
              </a:ext>
            </a:extLst>
          </p:cNvPr>
          <p:cNvGrpSpPr/>
          <p:nvPr/>
        </p:nvGrpSpPr>
        <p:grpSpPr>
          <a:xfrm>
            <a:off x="2488558" y="2104383"/>
            <a:ext cx="6906863" cy="689610"/>
            <a:chOff x="0" y="-9525"/>
            <a:chExt cx="9209151" cy="919480"/>
          </a:xfrm>
        </p:grpSpPr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8BC76260-F800-66D7-15D1-AE120C034FD3}"/>
                </a:ext>
              </a:extLst>
            </p:cNvPr>
            <p:cNvSpPr/>
            <p:nvPr/>
          </p:nvSpPr>
          <p:spPr>
            <a:xfrm>
              <a:off x="0" y="0"/>
              <a:ext cx="9209151" cy="909955"/>
            </a:xfrm>
            <a:custGeom>
              <a:avLst/>
              <a:gdLst/>
              <a:ahLst/>
              <a:cxnLst/>
              <a:rect l="l" t="t" r="r" b="b"/>
              <a:pathLst>
                <a:path w="9209151" h="909955">
                  <a:moveTo>
                    <a:pt x="6350" y="0"/>
                  </a:moveTo>
                  <a:lnTo>
                    <a:pt x="9202801" y="0"/>
                  </a:lnTo>
                  <a:cubicBezTo>
                    <a:pt x="9206357" y="0"/>
                    <a:pt x="9209151" y="2794"/>
                    <a:pt x="9209151" y="6350"/>
                  </a:cubicBezTo>
                  <a:lnTo>
                    <a:pt x="9209151" y="903605"/>
                  </a:lnTo>
                  <a:cubicBezTo>
                    <a:pt x="9209151" y="907161"/>
                    <a:pt x="9206357" y="909955"/>
                    <a:pt x="9202801" y="909955"/>
                  </a:cubicBezTo>
                  <a:lnTo>
                    <a:pt x="6350" y="909955"/>
                  </a:lnTo>
                  <a:cubicBezTo>
                    <a:pt x="2794" y="909955"/>
                    <a:pt x="0" y="907161"/>
                    <a:pt x="0" y="903605"/>
                  </a:cubicBezTo>
                  <a:lnTo>
                    <a:pt x="0" y="6350"/>
                  </a:lnTo>
                  <a:cubicBezTo>
                    <a:pt x="0" y="2794"/>
                    <a:pt x="2794" y="0"/>
                    <a:pt x="6350" y="0"/>
                  </a:cubicBezTo>
                  <a:moveTo>
                    <a:pt x="6350" y="12700"/>
                  </a:moveTo>
                  <a:lnTo>
                    <a:pt x="6350" y="6350"/>
                  </a:lnTo>
                  <a:lnTo>
                    <a:pt x="12700" y="6350"/>
                  </a:lnTo>
                  <a:lnTo>
                    <a:pt x="12700" y="903605"/>
                  </a:lnTo>
                  <a:lnTo>
                    <a:pt x="6350" y="903605"/>
                  </a:lnTo>
                  <a:lnTo>
                    <a:pt x="6350" y="897255"/>
                  </a:lnTo>
                  <a:lnTo>
                    <a:pt x="9202801" y="897255"/>
                  </a:lnTo>
                  <a:lnTo>
                    <a:pt x="9202801" y="903605"/>
                  </a:lnTo>
                  <a:lnTo>
                    <a:pt x="9196451" y="903605"/>
                  </a:lnTo>
                  <a:lnTo>
                    <a:pt x="9196451" y="6350"/>
                  </a:lnTo>
                  <a:lnTo>
                    <a:pt x="9202801" y="6350"/>
                  </a:lnTo>
                  <a:lnTo>
                    <a:pt x="9202801" y="12700"/>
                  </a:lnTo>
                  <a:lnTo>
                    <a:pt x="6350" y="1270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CH"/>
            </a:p>
          </p:txBody>
        </p:sp>
        <p:sp>
          <p:nvSpPr>
            <p:cNvPr id="19" name="TextBox 11">
              <a:extLst>
                <a:ext uri="{FF2B5EF4-FFF2-40B4-BE49-F238E27FC236}">
                  <a16:creationId xmlns:a16="http://schemas.microsoft.com/office/drawing/2014/main" id="{372A722F-C5D3-BE75-6158-47B9499A6BDE}"/>
                </a:ext>
              </a:extLst>
            </p:cNvPr>
            <p:cNvSpPr txBox="1"/>
            <p:nvPr/>
          </p:nvSpPr>
          <p:spPr>
            <a:xfrm>
              <a:off x="0" y="-9525"/>
              <a:ext cx="9208226" cy="9184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994"/>
                </a:lnSpc>
              </a:pPr>
              <a:r>
                <a:rPr lang="en-US" sz="1662">
                  <a:solidFill>
                    <a:srgbClr val="133C8B"/>
                  </a:solidFill>
                  <a:latin typeface="Arimo"/>
                </a:rPr>
                <a:t>&lt; Content &gt;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2CA3166-60DC-21D4-E109-47F48A31D083}"/>
              </a:ext>
            </a:extLst>
          </p:cNvPr>
          <p:cNvGrpSpPr/>
          <p:nvPr/>
        </p:nvGrpSpPr>
        <p:grpSpPr>
          <a:xfrm>
            <a:off x="2488558" y="2986255"/>
            <a:ext cx="6906863" cy="689611"/>
            <a:chOff x="0" y="-9525"/>
            <a:chExt cx="9209151" cy="919480"/>
          </a:xfrm>
        </p:grpSpPr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19C33B1C-95F4-9AA0-8173-108AFDF94933}"/>
                </a:ext>
              </a:extLst>
            </p:cNvPr>
            <p:cNvSpPr/>
            <p:nvPr/>
          </p:nvSpPr>
          <p:spPr>
            <a:xfrm>
              <a:off x="0" y="0"/>
              <a:ext cx="9209151" cy="909955"/>
            </a:xfrm>
            <a:custGeom>
              <a:avLst/>
              <a:gdLst/>
              <a:ahLst/>
              <a:cxnLst/>
              <a:rect l="l" t="t" r="r" b="b"/>
              <a:pathLst>
                <a:path w="9209151" h="909955">
                  <a:moveTo>
                    <a:pt x="6350" y="0"/>
                  </a:moveTo>
                  <a:lnTo>
                    <a:pt x="9202801" y="0"/>
                  </a:lnTo>
                  <a:cubicBezTo>
                    <a:pt x="9206357" y="0"/>
                    <a:pt x="9209151" y="2794"/>
                    <a:pt x="9209151" y="6350"/>
                  </a:cubicBezTo>
                  <a:lnTo>
                    <a:pt x="9209151" y="903605"/>
                  </a:lnTo>
                  <a:cubicBezTo>
                    <a:pt x="9209151" y="907161"/>
                    <a:pt x="9206357" y="909955"/>
                    <a:pt x="9202801" y="909955"/>
                  </a:cubicBezTo>
                  <a:lnTo>
                    <a:pt x="6350" y="909955"/>
                  </a:lnTo>
                  <a:cubicBezTo>
                    <a:pt x="2794" y="909955"/>
                    <a:pt x="0" y="907161"/>
                    <a:pt x="0" y="903605"/>
                  </a:cubicBezTo>
                  <a:lnTo>
                    <a:pt x="0" y="6350"/>
                  </a:lnTo>
                  <a:cubicBezTo>
                    <a:pt x="0" y="2794"/>
                    <a:pt x="2794" y="0"/>
                    <a:pt x="6350" y="0"/>
                  </a:cubicBezTo>
                  <a:moveTo>
                    <a:pt x="6350" y="12700"/>
                  </a:moveTo>
                  <a:lnTo>
                    <a:pt x="6350" y="6350"/>
                  </a:lnTo>
                  <a:lnTo>
                    <a:pt x="12700" y="6350"/>
                  </a:lnTo>
                  <a:lnTo>
                    <a:pt x="12700" y="903605"/>
                  </a:lnTo>
                  <a:lnTo>
                    <a:pt x="6350" y="903605"/>
                  </a:lnTo>
                  <a:lnTo>
                    <a:pt x="6350" y="897255"/>
                  </a:lnTo>
                  <a:lnTo>
                    <a:pt x="9202801" y="897255"/>
                  </a:lnTo>
                  <a:lnTo>
                    <a:pt x="9202801" y="903605"/>
                  </a:lnTo>
                  <a:lnTo>
                    <a:pt x="9196451" y="903605"/>
                  </a:lnTo>
                  <a:lnTo>
                    <a:pt x="9196451" y="6350"/>
                  </a:lnTo>
                  <a:lnTo>
                    <a:pt x="9202801" y="6350"/>
                  </a:lnTo>
                  <a:lnTo>
                    <a:pt x="9202801" y="12700"/>
                  </a:lnTo>
                  <a:lnTo>
                    <a:pt x="6350" y="1270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CH"/>
            </a:p>
          </p:txBody>
        </p:sp>
        <p:sp>
          <p:nvSpPr>
            <p:cNvPr id="22" name="TextBox 17">
              <a:extLst>
                <a:ext uri="{FF2B5EF4-FFF2-40B4-BE49-F238E27FC236}">
                  <a16:creationId xmlns:a16="http://schemas.microsoft.com/office/drawing/2014/main" id="{D234462E-8EEF-4AA7-0BF6-F4F9035D7321}"/>
                </a:ext>
              </a:extLst>
            </p:cNvPr>
            <p:cNvSpPr txBox="1"/>
            <p:nvPr/>
          </p:nvSpPr>
          <p:spPr>
            <a:xfrm>
              <a:off x="0" y="-9525"/>
              <a:ext cx="9208226" cy="9184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994"/>
                </a:lnSpc>
              </a:pPr>
              <a:r>
                <a:rPr lang="en-US" sz="1662">
                  <a:solidFill>
                    <a:srgbClr val="133C8B"/>
                  </a:solidFill>
                  <a:latin typeface="Arimo"/>
                </a:rPr>
                <a:t>&lt; Content &gt;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B9A230E-FE4E-4ADA-4AB6-B63305873025}"/>
              </a:ext>
            </a:extLst>
          </p:cNvPr>
          <p:cNvGrpSpPr/>
          <p:nvPr/>
        </p:nvGrpSpPr>
        <p:grpSpPr>
          <a:xfrm>
            <a:off x="2488558" y="3890291"/>
            <a:ext cx="6906863" cy="689611"/>
            <a:chOff x="0" y="-9525"/>
            <a:chExt cx="9209151" cy="919480"/>
          </a:xfrm>
        </p:grpSpPr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D17B3586-A0F4-7684-B295-A670B1FD63D6}"/>
                </a:ext>
              </a:extLst>
            </p:cNvPr>
            <p:cNvSpPr/>
            <p:nvPr/>
          </p:nvSpPr>
          <p:spPr>
            <a:xfrm>
              <a:off x="0" y="0"/>
              <a:ext cx="9209151" cy="909955"/>
            </a:xfrm>
            <a:custGeom>
              <a:avLst/>
              <a:gdLst/>
              <a:ahLst/>
              <a:cxnLst/>
              <a:rect l="l" t="t" r="r" b="b"/>
              <a:pathLst>
                <a:path w="9209151" h="909955">
                  <a:moveTo>
                    <a:pt x="6350" y="0"/>
                  </a:moveTo>
                  <a:lnTo>
                    <a:pt x="9202801" y="0"/>
                  </a:lnTo>
                  <a:cubicBezTo>
                    <a:pt x="9206357" y="0"/>
                    <a:pt x="9209151" y="2794"/>
                    <a:pt x="9209151" y="6350"/>
                  </a:cubicBezTo>
                  <a:lnTo>
                    <a:pt x="9209151" y="903605"/>
                  </a:lnTo>
                  <a:cubicBezTo>
                    <a:pt x="9209151" y="907161"/>
                    <a:pt x="9206357" y="909955"/>
                    <a:pt x="9202801" y="909955"/>
                  </a:cubicBezTo>
                  <a:lnTo>
                    <a:pt x="6350" y="909955"/>
                  </a:lnTo>
                  <a:cubicBezTo>
                    <a:pt x="2794" y="909955"/>
                    <a:pt x="0" y="907161"/>
                    <a:pt x="0" y="903605"/>
                  </a:cubicBezTo>
                  <a:lnTo>
                    <a:pt x="0" y="6350"/>
                  </a:lnTo>
                  <a:cubicBezTo>
                    <a:pt x="0" y="2794"/>
                    <a:pt x="2794" y="0"/>
                    <a:pt x="6350" y="0"/>
                  </a:cubicBezTo>
                  <a:moveTo>
                    <a:pt x="6350" y="12700"/>
                  </a:moveTo>
                  <a:lnTo>
                    <a:pt x="6350" y="6350"/>
                  </a:lnTo>
                  <a:lnTo>
                    <a:pt x="12700" y="6350"/>
                  </a:lnTo>
                  <a:lnTo>
                    <a:pt x="12700" y="903605"/>
                  </a:lnTo>
                  <a:lnTo>
                    <a:pt x="6350" y="903605"/>
                  </a:lnTo>
                  <a:lnTo>
                    <a:pt x="6350" y="897255"/>
                  </a:lnTo>
                  <a:lnTo>
                    <a:pt x="9202801" y="897255"/>
                  </a:lnTo>
                  <a:lnTo>
                    <a:pt x="9202801" y="903605"/>
                  </a:lnTo>
                  <a:lnTo>
                    <a:pt x="9196451" y="903605"/>
                  </a:lnTo>
                  <a:lnTo>
                    <a:pt x="9196451" y="6350"/>
                  </a:lnTo>
                  <a:lnTo>
                    <a:pt x="9202801" y="6350"/>
                  </a:lnTo>
                  <a:lnTo>
                    <a:pt x="9202801" y="12700"/>
                  </a:lnTo>
                  <a:lnTo>
                    <a:pt x="6350" y="1270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CH"/>
            </a:p>
          </p:txBody>
        </p:sp>
        <p:sp>
          <p:nvSpPr>
            <p:cNvPr id="25" name="TextBox 23">
              <a:extLst>
                <a:ext uri="{FF2B5EF4-FFF2-40B4-BE49-F238E27FC236}">
                  <a16:creationId xmlns:a16="http://schemas.microsoft.com/office/drawing/2014/main" id="{33706043-219F-BA71-E95C-CFF2211742AC}"/>
                </a:ext>
              </a:extLst>
            </p:cNvPr>
            <p:cNvSpPr txBox="1"/>
            <p:nvPr/>
          </p:nvSpPr>
          <p:spPr>
            <a:xfrm>
              <a:off x="0" y="-9525"/>
              <a:ext cx="9208226" cy="9184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994"/>
                </a:lnSpc>
              </a:pPr>
              <a:r>
                <a:rPr lang="en-US" sz="1662">
                  <a:solidFill>
                    <a:srgbClr val="133C8B"/>
                  </a:solidFill>
                  <a:latin typeface="Arimo"/>
                </a:rPr>
                <a:t>&lt; Content &gt;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D81E63C-F7FD-34BB-00BF-D68D091CDCF3}"/>
              </a:ext>
            </a:extLst>
          </p:cNvPr>
          <p:cNvGrpSpPr/>
          <p:nvPr/>
        </p:nvGrpSpPr>
        <p:grpSpPr>
          <a:xfrm>
            <a:off x="2488558" y="4781582"/>
            <a:ext cx="6906863" cy="689611"/>
            <a:chOff x="0" y="-9525"/>
            <a:chExt cx="9209151" cy="919480"/>
          </a:xfrm>
        </p:grpSpPr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55347B38-A046-B7F7-FC82-A1D26957A4E4}"/>
                </a:ext>
              </a:extLst>
            </p:cNvPr>
            <p:cNvSpPr/>
            <p:nvPr/>
          </p:nvSpPr>
          <p:spPr>
            <a:xfrm>
              <a:off x="0" y="0"/>
              <a:ext cx="9209151" cy="909955"/>
            </a:xfrm>
            <a:custGeom>
              <a:avLst/>
              <a:gdLst/>
              <a:ahLst/>
              <a:cxnLst/>
              <a:rect l="l" t="t" r="r" b="b"/>
              <a:pathLst>
                <a:path w="9209151" h="909955">
                  <a:moveTo>
                    <a:pt x="6350" y="0"/>
                  </a:moveTo>
                  <a:lnTo>
                    <a:pt x="9202801" y="0"/>
                  </a:lnTo>
                  <a:cubicBezTo>
                    <a:pt x="9206357" y="0"/>
                    <a:pt x="9209151" y="2794"/>
                    <a:pt x="9209151" y="6350"/>
                  </a:cubicBezTo>
                  <a:lnTo>
                    <a:pt x="9209151" y="903605"/>
                  </a:lnTo>
                  <a:cubicBezTo>
                    <a:pt x="9209151" y="907161"/>
                    <a:pt x="9206357" y="909955"/>
                    <a:pt x="9202801" y="909955"/>
                  </a:cubicBezTo>
                  <a:lnTo>
                    <a:pt x="6350" y="909955"/>
                  </a:lnTo>
                  <a:cubicBezTo>
                    <a:pt x="2794" y="909955"/>
                    <a:pt x="0" y="907161"/>
                    <a:pt x="0" y="903605"/>
                  </a:cubicBezTo>
                  <a:lnTo>
                    <a:pt x="0" y="6350"/>
                  </a:lnTo>
                  <a:cubicBezTo>
                    <a:pt x="0" y="2794"/>
                    <a:pt x="2794" y="0"/>
                    <a:pt x="6350" y="0"/>
                  </a:cubicBezTo>
                  <a:moveTo>
                    <a:pt x="6350" y="12700"/>
                  </a:moveTo>
                  <a:lnTo>
                    <a:pt x="6350" y="6350"/>
                  </a:lnTo>
                  <a:lnTo>
                    <a:pt x="12700" y="6350"/>
                  </a:lnTo>
                  <a:lnTo>
                    <a:pt x="12700" y="903605"/>
                  </a:lnTo>
                  <a:lnTo>
                    <a:pt x="6350" y="903605"/>
                  </a:lnTo>
                  <a:lnTo>
                    <a:pt x="6350" y="897255"/>
                  </a:lnTo>
                  <a:lnTo>
                    <a:pt x="9202801" y="897255"/>
                  </a:lnTo>
                  <a:lnTo>
                    <a:pt x="9202801" y="903605"/>
                  </a:lnTo>
                  <a:lnTo>
                    <a:pt x="9196451" y="903605"/>
                  </a:lnTo>
                  <a:lnTo>
                    <a:pt x="9196451" y="6350"/>
                  </a:lnTo>
                  <a:lnTo>
                    <a:pt x="9202801" y="6350"/>
                  </a:lnTo>
                  <a:lnTo>
                    <a:pt x="9202801" y="12700"/>
                  </a:lnTo>
                  <a:lnTo>
                    <a:pt x="6350" y="1270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CH"/>
            </a:p>
          </p:txBody>
        </p:sp>
        <p:sp>
          <p:nvSpPr>
            <p:cNvPr id="28" name="TextBox 29">
              <a:extLst>
                <a:ext uri="{FF2B5EF4-FFF2-40B4-BE49-F238E27FC236}">
                  <a16:creationId xmlns:a16="http://schemas.microsoft.com/office/drawing/2014/main" id="{C7B97A85-F98B-931A-886E-2936E4BF7CFD}"/>
                </a:ext>
              </a:extLst>
            </p:cNvPr>
            <p:cNvSpPr txBox="1"/>
            <p:nvPr/>
          </p:nvSpPr>
          <p:spPr>
            <a:xfrm>
              <a:off x="0" y="-9525"/>
              <a:ext cx="9208226" cy="9184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994"/>
                </a:lnSpc>
              </a:pPr>
              <a:r>
                <a:rPr lang="en-US" sz="1662">
                  <a:solidFill>
                    <a:srgbClr val="133C8B"/>
                  </a:solidFill>
                  <a:latin typeface="Arimo"/>
                </a:rPr>
                <a:t>&lt; Content &gt;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97579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E7D5DB25-C87E-6929-53E9-F28505D5EA5C}"/>
              </a:ext>
            </a:extLst>
          </p:cNvPr>
          <p:cNvGrpSpPr/>
          <p:nvPr/>
        </p:nvGrpSpPr>
        <p:grpSpPr>
          <a:xfrm>
            <a:off x="438555" y="815992"/>
            <a:ext cx="626958" cy="635826"/>
            <a:chOff x="438555" y="815992"/>
            <a:chExt cx="626958" cy="635826"/>
          </a:xfrm>
        </p:grpSpPr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E271EAFE-7971-2BE4-1D16-F07266D8C591}"/>
                </a:ext>
              </a:extLst>
            </p:cNvPr>
            <p:cNvSpPr/>
            <p:nvPr/>
          </p:nvSpPr>
          <p:spPr>
            <a:xfrm>
              <a:off x="438555" y="815992"/>
              <a:ext cx="626958" cy="635826"/>
            </a:xfrm>
            <a:custGeom>
              <a:avLst/>
              <a:gdLst/>
              <a:ahLst/>
              <a:cxnLst/>
              <a:rect l="l" t="t" r="r" b="b"/>
              <a:pathLst>
                <a:path w="812800" h="824297">
                  <a:moveTo>
                    <a:pt x="406400" y="0"/>
                  </a:moveTo>
                  <a:cubicBezTo>
                    <a:pt x="181951" y="0"/>
                    <a:pt x="0" y="184525"/>
                    <a:pt x="0" y="412149"/>
                  </a:cubicBezTo>
                  <a:cubicBezTo>
                    <a:pt x="0" y="639772"/>
                    <a:pt x="181951" y="824297"/>
                    <a:pt x="406400" y="824297"/>
                  </a:cubicBezTo>
                  <a:cubicBezTo>
                    <a:pt x="630849" y="824297"/>
                    <a:pt x="812800" y="639772"/>
                    <a:pt x="812800" y="412149"/>
                  </a:cubicBezTo>
                  <a:cubicBezTo>
                    <a:pt x="812800" y="184525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5357E"/>
            </a:solidFill>
          </p:spPr>
          <p:txBody>
            <a:bodyPr/>
            <a:lstStyle/>
            <a:p>
              <a:endParaRPr lang="en-CH"/>
            </a:p>
          </p:txBody>
        </p:sp>
        <p:sp>
          <p:nvSpPr>
            <p:cNvPr id="14" name="TextBox 10">
              <a:extLst>
                <a:ext uri="{FF2B5EF4-FFF2-40B4-BE49-F238E27FC236}">
                  <a16:creationId xmlns:a16="http://schemas.microsoft.com/office/drawing/2014/main" id="{40679FAF-020E-126C-C12D-4B9B2665B31F}"/>
                </a:ext>
              </a:extLst>
            </p:cNvPr>
            <p:cNvSpPr txBox="1"/>
            <p:nvPr/>
          </p:nvSpPr>
          <p:spPr>
            <a:xfrm>
              <a:off x="497332" y="846141"/>
              <a:ext cx="509403" cy="5755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r>
                <a:rPr lang="en-US" sz="1999" dirty="0">
                  <a:solidFill>
                    <a:srgbClr val="FFFFFF"/>
                  </a:solidFill>
                  <a:latin typeface="PF Highway Sans Pro 1"/>
                </a:rPr>
                <a:t>1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9B27E741-7609-93DF-435E-F5703C875E9E}"/>
              </a:ext>
            </a:extLst>
          </p:cNvPr>
          <p:cNvSpPr txBox="1"/>
          <p:nvPr/>
        </p:nvSpPr>
        <p:spPr>
          <a:xfrm>
            <a:off x="912287" y="1586999"/>
            <a:ext cx="1680579" cy="3623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en-US" b="1" dirty="0">
                <a:solidFill>
                  <a:srgbClr val="273E8B"/>
                </a:solidFill>
                <a:latin typeface="PF Highway Sans Pro 1"/>
              </a:rPr>
              <a:t>&lt;Content&gt;</a:t>
            </a:r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D1CA794A-43F3-E3FD-E76D-942F94A9F427}"/>
              </a:ext>
            </a:extLst>
          </p:cNvPr>
          <p:cNvSpPr txBox="1"/>
          <p:nvPr/>
        </p:nvSpPr>
        <p:spPr>
          <a:xfrm>
            <a:off x="912287" y="2002124"/>
            <a:ext cx="1315403" cy="321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99"/>
              </a:lnSpc>
            </a:pPr>
            <a:r>
              <a:rPr lang="en-US" sz="1600" dirty="0">
                <a:solidFill>
                  <a:srgbClr val="273E8B"/>
                </a:solidFill>
                <a:latin typeface="PF Highway Sans Pro 2"/>
              </a:rPr>
              <a:t>&lt;Content&gt;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4CDDF5B-6FC5-D0A2-E77F-5A055F1054AA}"/>
              </a:ext>
            </a:extLst>
          </p:cNvPr>
          <p:cNvGrpSpPr/>
          <p:nvPr/>
        </p:nvGrpSpPr>
        <p:grpSpPr>
          <a:xfrm>
            <a:off x="1348072" y="789109"/>
            <a:ext cx="7812584" cy="689611"/>
            <a:chOff x="0" y="-9525"/>
            <a:chExt cx="15956456" cy="919480"/>
          </a:xfrm>
        </p:grpSpPr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4A148BD2-F571-8259-584E-66ECF7D162EE}"/>
                </a:ext>
              </a:extLst>
            </p:cNvPr>
            <p:cNvSpPr/>
            <p:nvPr/>
          </p:nvSpPr>
          <p:spPr>
            <a:xfrm>
              <a:off x="0" y="0"/>
              <a:ext cx="15956407" cy="909955"/>
            </a:xfrm>
            <a:custGeom>
              <a:avLst/>
              <a:gdLst/>
              <a:ahLst/>
              <a:cxnLst/>
              <a:rect l="l" t="t" r="r" b="b"/>
              <a:pathLst>
                <a:path w="15956407" h="909955">
                  <a:moveTo>
                    <a:pt x="6350" y="0"/>
                  </a:moveTo>
                  <a:lnTo>
                    <a:pt x="15950057" y="0"/>
                  </a:lnTo>
                  <a:cubicBezTo>
                    <a:pt x="15953614" y="0"/>
                    <a:pt x="15956407" y="2794"/>
                    <a:pt x="15956407" y="6350"/>
                  </a:cubicBezTo>
                  <a:lnTo>
                    <a:pt x="15956407" y="903605"/>
                  </a:lnTo>
                  <a:cubicBezTo>
                    <a:pt x="15956407" y="907161"/>
                    <a:pt x="15953614" y="909955"/>
                    <a:pt x="15950057" y="909955"/>
                  </a:cubicBezTo>
                  <a:lnTo>
                    <a:pt x="6350" y="909955"/>
                  </a:lnTo>
                  <a:cubicBezTo>
                    <a:pt x="2794" y="909955"/>
                    <a:pt x="0" y="907161"/>
                    <a:pt x="0" y="903605"/>
                  </a:cubicBezTo>
                  <a:lnTo>
                    <a:pt x="0" y="6350"/>
                  </a:lnTo>
                  <a:cubicBezTo>
                    <a:pt x="0" y="2794"/>
                    <a:pt x="2794" y="0"/>
                    <a:pt x="6350" y="0"/>
                  </a:cubicBezTo>
                  <a:moveTo>
                    <a:pt x="6350" y="12700"/>
                  </a:moveTo>
                  <a:lnTo>
                    <a:pt x="6350" y="6350"/>
                  </a:lnTo>
                  <a:lnTo>
                    <a:pt x="12700" y="6350"/>
                  </a:lnTo>
                  <a:lnTo>
                    <a:pt x="12700" y="903605"/>
                  </a:lnTo>
                  <a:lnTo>
                    <a:pt x="6350" y="903605"/>
                  </a:lnTo>
                  <a:lnTo>
                    <a:pt x="6350" y="897255"/>
                  </a:lnTo>
                  <a:lnTo>
                    <a:pt x="15950057" y="897255"/>
                  </a:lnTo>
                  <a:lnTo>
                    <a:pt x="15950057" y="903605"/>
                  </a:lnTo>
                  <a:lnTo>
                    <a:pt x="15943707" y="903605"/>
                  </a:lnTo>
                  <a:lnTo>
                    <a:pt x="15943707" y="6350"/>
                  </a:lnTo>
                  <a:lnTo>
                    <a:pt x="15950057" y="6350"/>
                  </a:lnTo>
                  <a:lnTo>
                    <a:pt x="15950057" y="12700"/>
                  </a:lnTo>
                  <a:lnTo>
                    <a:pt x="6350" y="1270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CH" b="1"/>
            </a:p>
          </p:txBody>
        </p:sp>
        <p:sp>
          <p:nvSpPr>
            <p:cNvPr id="19" name="TextBox 13">
              <a:extLst>
                <a:ext uri="{FF2B5EF4-FFF2-40B4-BE49-F238E27FC236}">
                  <a16:creationId xmlns:a16="http://schemas.microsoft.com/office/drawing/2014/main" id="{3B01E33F-DA81-EF63-2F32-C146879E5AED}"/>
                </a:ext>
              </a:extLst>
            </p:cNvPr>
            <p:cNvSpPr txBox="1"/>
            <p:nvPr/>
          </p:nvSpPr>
          <p:spPr>
            <a:xfrm>
              <a:off x="0" y="-9525"/>
              <a:ext cx="15956456" cy="9194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2879"/>
                </a:lnSpc>
              </a:pPr>
              <a:r>
                <a:rPr lang="en-US" sz="2000" b="1" dirty="0">
                  <a:solidFill>
                    <a:srgbClr val="133C8B"/>
                  </a:solidFill>
                  <a:latin typeface="Arimo Bold"/>
                </a:rPr>
                <a:t>&lt; Content &gt;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6661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6341A3B9-BF16-2267-8590-1ED902232A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2415429"/>
              </p:ext>
            </p:extLst>
          </p:nvPr>
        </p:nvGraphicFramePr>
        <p:xfrm>
          <a:off x="912287" y="2534481"/>
          <a:ext cx="10279385" cy="3374407"/>
        </p:xfrm>
        <a:graphic>
          <a:graphicData uri="http://schemas.openxmlformats.org/drawingml/2006/table">
            <a:tbl>
              <a:tblPr/>
              <a:tblGrid>
                <a:gridCol w="2055877">
                  <a:extLst>
                    <a:ext uri="{9D8B030D-6E8A-4147-A177-3AD203B41FA5}">
                      <a16:colId xmlns:a16="http://schemas.microsoft.com/office/drawing/2014/main" val="1214135964"/>
                    </a:ext>
                  </a:extLst>
                </a:gridCol>
                <a:gridCol w="2055877">
                  <a:extLst>
                    <a:ext uri="{9D8B030D-6E8A-4147-A177-3AD203B41FA5}">
                      <a16:colId xmlns:a16="http://schemas.microsoft.com/office/drawing/2014/main" val="483340845"/>
                    </a:ext>
                  </a:extLst>
                </a:gridCol>
                <a:gridCol w="2055877">
                  <a:extLst>
                    <a:ext uri="{9D8B030D-6E8A-4147-A177-3AD203B41FA5}">
                      <a16:colId xmlns:a16="http://schemas.microsoft.com/office/drawing/2014/main" val="3036730328"/>
                    </a:ext>
                  </a:extLst>
                </a:gridCol>
                <a:gridCol w="2055877">
                  <a:extLst>
                    <a:ext uri="{9D8B030D-6E8A-4147-A177-3AD203B41FA5}">
                      <a16:colId xmlns:a16="http://schemas.microsoft.com/office/drawing/2014/main" val="1115592620"/>
                    </a:ext>
                  </a:extLst>
                </a:gridCol>
                <a:gridCol w="2055877">
                  <a:extLst>
                    <a:ext uri="{9D8B030D-6E8A-4147-A177-3AD203B41FA5}">
                      <a16:colId xmlns:a16="http://schemas.microsoft.com/office/drawing/2014/main" val="1858910875"/>
                    </a:ext>
                  </a:extLst>
                </a:gridCol>
              </a:tblGrid>
              <a:tr h="5263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ase"/>
                      <a:r>
                        <a:rPr lang="en-US" sz="1100" b="0" i="0">
                          <a:solidFill>
                            <a:srgbClr val="133C8B"/>
                          </a:solidFill>
                          <a:effectLst/>
                          <a:latin typeface="Arimo Bold" panose="020B0604020202020204" charset="0"/>
                        </a:rPr>
                        <a:t>&lt; Content &gt;​</a:t>
                      </a:r>
                      <a:endParaRPr lang="en-US" sz="12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3186" marR="63186" marT="31593" marB="31593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2D8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2D8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ase"/>
                      <a:r>
                        <a:rPr lang="en-US" sz="1100" b="0" i="0">
                          <a:solidFill>
                            <a:srgbClr val="133C8B"/>
                          </a:solidFill>
                          <a:effectLst/>
                          <a:latin typeface="Arimo Bold" panose="020B0604020202020204" charset="0"/>
                        </a:rPr>
                        <a:t>&lt; Content &gt;​</a:t>
                      </a:r>
                      <a:endParaRPr lang="en-US" sz="12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3186" marR="63186" marT="31593" marB="31593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2D8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2D8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ase"/>
                      <a:r>
                        <a:rPr lang="en-US" sz="1100" b="0" i="0">
                          <a:solidFill>
                            <a:srgbClr val="133C8B"/>
                          </a:solidFill>
                          <a:effectLst/>
                          <a:latin typeface="Arimo Bold" panose="020B0604020202020204" charset="0"/>
                        </a:rPr>
                        <a:t>&lt; Content &gt;​</a:t>
                      </a:r>
                      <a:endParaRPr lang="en-US" sz="12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3186" marR="63186" marT="31593" marB="31593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2D8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2D8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ase"/>
                      <a:r>
                        <a:rPr lang="en-US" sz="1100" b="0" i="0">
                          <a:solidFill>
                            <a:srgbClr val="133C8B"/>
                          </a:solidFill>
                          <a:effectLst/>
                          <a:latin typeface="Arimo Bold" panose="020B0604020202020204" charset="0"/>
                        </a:rPr>
                        <a:t>&lt; Content &gt;​</a:t>
                      </a:r>
                      <a:endParaRPr lang="en-US" sz="12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3186" marR="63186" marT="31593" marB="31593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2D8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2D8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ase"/>
                      <a:r>
                        <a:rPr lang="en-US" sz="1100" b="0" i="0">
                          <a:solidFill>
                            <a:srgbClr val="133C8B"/>
                          </a:solidFill>
                          <a:effectLst/>
                          <a:latin typeface="Arimo Bold" panose="020B0604020202020204" charset="0"/>
                        </a:rPr>
                        <a:t>&lt; Content &gt;​</a:t>
                      </a:r>
                      <a:endParaRPr lang="en-US" sz="12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3186" marR="63186" marT="31593" marB="31593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2D8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2D8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821886"/>
                  </a:ext>
                </a:extLst>
              </a:tr>
              <a:tr h="5708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ase"/>
                      <a:r>
                        <a:rPr lang="en-US" sz="1100" b="0" i="0">
                          <a:solidFill>
                            <a:schemeClr val="bg1"/>
                          </a:solidFill>
                          <a:effectLst/>
                          <a:latin typeface="Arimo" panose="020B0604020202020204" charset="0"/>
                        </a:rPr>
                        <a:t>&lt; Content &gt;​</a:t>
                      </a:r>
                      <a:endParaRPr lang="en-US" sz="1200" b="0" i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3186" marR="63186" marT="31593" marB="31593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2D8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357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ase"/>
                      <a:r>
                        <a:rPr lang="en-US" sz="1100" b="0" i="0" dirty="0">
                          <a:solidFill>
                            <a:schemeClr val="bg1"/>
                          </a:solidFill>
                          <a:effectLst/>
                          <a:latin typeface="Arimo" panose="020B0604020202020204" charset="0"/>
                        </a:rPr>
                        <a:t>&lt; Content &gt;​</a:t>
                      </a:r>
                      <a:endParaRPr lang="en-US" sz="1200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3186" marR="63186" marT="31593" marB="31593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2D8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357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ase"/>
                      <a:r>
                        <a:rPr lang="en-US" sz="1100" b="0" i="0">
                          <a:solidFill>
                            <a:schemeClr val="bg1"/>
                          </a:solidFill>
                          <a:effectLst/>
                          <a:latin typeface="Arimo" panose="020B0604020202020204" charset="0"/>
                        </a:rPr>
                        <a:t>&lt; Content &gt;​</a:t>
                      </a:r>
                      <a:endParaRPr lang="en-US" sz="1200" b="0" i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3186" marR="63186" marT="31593" marB="31593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2D8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357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ase"/>
                      <a:r>
                        <a:rPr lang="en-US" sz="1100" b="0" i="0" dirty="0">
                          <a:solidFill>
                            <a:schemeClr val="bg1"/>
                          </a:solidFill>
                          <a:effectLst/>
                          <a:latin typeface="Arimo" panose="020B0604020202020204" charset="0"/>
                        </a:rPr>
                        <a:t>&lt; Content &gt;​</a:t>
                      </a:r>
                      <a:endParaRPr lang="en-US" sz="1200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3186" marR="63186" marT="31593" marB="31593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2D8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357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ase"/>
                      <a:r>
                        <a:rPr lang="en-US" sz="1100" b="0" i="0" dirty="0">
                          <a:solidFill>
                            <a:schemeClr val="bg1"/>
                          </a:solidFill>
                          <a:effectLst/>
                          <a:latin typeface="Arimo" panose="020B0604020202020204" charset="0"/>
                        </a:rPr>
                        <a:t>&lt; Content &gt;​</a:t>
                      </a:r>
                      <a:endParaRPr lang="en-US" sz="1200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3186" marR="63186" marT="31593" marB="31593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2D8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35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815782"/>
                  </a:ext>
                </a:extLst>
              </a:tr>
              <a:tr h="569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auto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63186" marR="63186" marT="31593" marB="31593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auto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63186" marR="63186" marT="31593" marB="31593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auto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63186" marR="63186" marT="31593" marB="31593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auto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63186" marR="63186" marT="31593" marB="31593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auto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63186" marR="63186" marT="31593" marB="31593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3007892"/>
                  </a:ext>
                </a:extLst>
              </a:tr>
              <a:tr h="569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auto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63186" marR="63186" marT="31593" marB="31593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357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auto"/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63186" marR="63186" marT="31593" marB="31593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357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auto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63186" marR="63186" marT="31593" marB="31593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357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auto"/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63186" marR="63186" marT="31593" marB="31593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357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auto"/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63186" marR="63186" marT="31593" marB="31593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35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215966"/>
                  </a:ext>
                </a:extLst>
              </a:tr>
              <a:tr h="569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auto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63186" marR="63186" marT="31593" marB="31593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auto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63186" marR="63186" marT="31593" marB="31593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auto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63186" marR="63186" marT="31593" marB="31593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auto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63186" marR="63186" marT="31593" marB="31593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auto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63186" marR="63186" marT="31593" marB="31593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154544"/>
                  </a:ext>
                </a:extLst>
              </a:tr>
              <a:tr h="569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auto"/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63186" marR="63186" marT="31593" marB="31593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2D8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357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auto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63186" marR="63186" marT="31593" marB="31593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2D8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357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auto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63186" marR="63186" marT="31593" marB="31593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2D8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357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auto"/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63186" marR="63186" marT="31593" marB="31593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2D8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357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auto"/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63186" marR="63186" marT="31593" marB="31593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2D8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35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233302"/>
                  </a:ext>
                </a:extLst>
              </a:tr>
            </a:tbl>
          </a:graphicData>
        </a:graphic>
      </p:graphicFrame>
      <p:grpSp>
        <p:nvGrpSpPr>
          <p:cNvPr id="36" name="Group 35">
            <a:extLst>
              <a:ext uri="{FF2B5EF4-FFF2-40B4-BE49-F238E27FC236}">
                <a16:creationId xmlns:a16="http://schemas.microsoft.com/office/drawing/2014/main" id="{5512C394-A77A-DDF8-0811-F3EC3162BD74}"/>
              </a:ext>
            </a:extLst>
          </p:cNvPr>
          <p:cNvGrpSpPr/>
          <p:nvPr/>
        </p:nvGrpSpPr>
        <p:grpSpPr>
          <a:xfrm>
            <a:off x="438555" y="815992"/>
            <a:ext cx="626958" cy="635826"/>
            <a:chOff x="438555" y="815992"/>
            <a:chExt cx="626958" cy="635826"/>
          </a:xfrm>
        </p:grpSpPr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54595A16-CD5E-BBA2-E458-461414210032}"/>
                </a:ext>
              </a:extLst>
            </p:cNvPr>
            <p:cNvSpPr/>
            <p:nvPr/>
          </p:nvSpPr>
          <p:spPr>
            <a:xfrm>
              <a:off x="438555" y="815992"/>
              <a:ext cx="626958" cy="635826"/>
            </a:xfrm>
            <a:custGeom>
              <a:avLst/>
              <a:gdLst/>
              <a:ahLst/>
              <a:cxnLst/>
              <a:rect l="l" t="t" r="r" b="b"/>
              <a:pathLst>
                <a:path w="812800" h="824297">
                  <a:moveTo>
                    <a:pt x="406400" y="0"/>
                  </a:moveTo>
                  <a:cubicBezTo>
                    <a:pt x="181951" y="0"/>
                    <a:pt x="0" y="184525"/>
                    <a:pt x="0" y="412149"/>
                  </a:cubicBezTo>
                  <a:cubicBezTo>
                    <a:pt x="0" y="639772"/>
                    <a:pt x="181951" y="824297"/>
                    <a:pt x="406400" y="824297"/>
                  </a:cubicBezTo>
                  <a:cubicBezTo>
                    <a:pt x="630849" y="824297"/>
                    <a:pt x="812800" y="639772"/>
                    <a:pt x="812800" y="412149"/>
                  </a:cubicBezTo>
                  <a:cubicBezTo>
                    <a:pt x="812800" y="184525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5357E"/>
            </a:solidFill>
          </p:spPr>
          <p:txBody>
            <a:bodyPr/>
            <a:lstStyle/>
            <a:p>
              <a:endParaRPr lang="en-CH"/>
            </a:p>
          </p:txBody>
        </p:sp>
        <p:sp>
          <p:nvSpPr>
            <p:cNvPr id="30" name="TextBox 10">
              <a:extLst>
                <a:ext uri="{FF2B5EF4-FFF2-40B4-BE49-F238E27FC236}">
                  <a16:creationId xmlns:a16="http://schemas.microsoft.com/office/drawing/2014/main" id="{C04E3836-DE9A-D8A6-1CFF-4DE761F67396}"/>
                </a:ext>
              </a:extLst>
            </p:cNvPr>
            <p:cNvSpPr txBox="1"/>
            <p:nvPr/>
          </p:nvSpPr>
          <p:spPr>
            <a:xfrm>
              <a:off x="497332" y="846141"/>
              <a:ext cx="509403" cy="5755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r>
                <a:rPr lang="en-US" sz="1999" dirty="0">
                  <a:solidFill>
                    <a:srgbClr val="FFFFFF"/>
                  </a:solidFill>
                  <a:latin typeface="PF Highway Sans Pro 1"/>
                </a:rPr>
                <a:t>1</a:t>
              </a:r>
            </a:p>
          </p:txBody>
        </p:sp>
      </p:grpSp>
      <p:sp>
        <p:nvSpPr>
          <p:cNvPr id="31" name="TextBox 14">
            <a:extLst>
              <a:ext uri="{FF2B5EF4-FFF2-40B4-BE49-F238E27FC236}">
                <a16:creationId xmlns:a16="http://schemas.microsoft.com/office/drawing/2014/main" id="{8F38590D-BE5C-7778-F813-8D4389EC66A2}"/>
              </a:ext>
            </a:extLst>
          </p:cNvPr>
          <p:cNvSpPr txBox="1"/>
          <p:nvPr/>
        </p:nvSpPr>
        <p:spPr>
          <a:xfrm>
            <a:off x="912287" y="1586999"/>
            <a:ext cx="1680579" cy="3623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en-US" b="1" dirty="0">
                <a:solidFill>
                  <a:srgbClr val="273E8B"/>
                </a:solidFill>
                <a:latin typeface="PF Highway Sans Pro 1"/>
              </a:rPr>
              <a:t>&lt;Content&gt;</a:t>
            </a:r>
          </a:p>
        </p:txBody>
      </p:sp>
      <p:sp>
        <p:nvSpPr>
          <p:cNvPr id="32" name="TextBox 16">
            <a:extLst>
              <a:ext uri="{FF2B5EF4-FFF2-40B4-BE49-F238E27FC236}">
                <a16:creationId xmlns:a16="http://schemas.microsoft.com/office/drawing/2014/main" id="{6A92C0BA-C027-3EA3-E53A-1F232092DEF5}"/>
              </a:ext>
            </a:extLst>
          </p:cNvPr>
          <p:cNvSpPr txBox="1"/>
          <p:nvPr/>
        </p:nvSpPr>
        <p:spPr>
          <a:xfrm>
            <a:off x="912287" y="2002124"/>
            <a:ext cx="1315403" cy="321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99"/>
              </a:lnSpc>
            </a:pPr>
            <a:r>
              <a:rPr lang="en-US" sz="1600" dirty="0">
                <a:solidFill>
                  <a:srgbClr val="273E8B"/>
                </a:solidFill>
                <a:latin typeface="PF Highway Sans Pro 2"/>
              </a:rPr>
              <a:t>&lt;Content&gt;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67F0A7A-F57B-8483-109F-33AF08E7D679}"/>
              </a:ext>
            </a:extLst>
          </p:cNvPr>
          <p:cNvGrpSpPr/>
          <p:nvPr/>
        </p:nvGrpSpPr>
        <p:grpSpPr>
          <a:xfrm>
            <a:off x="1348072" y="789109"/>
            <a:ext cx="7812584" cy="689611"/>
            <a:chOff x="0" y="-9525"/>
            <a:chExt cx="15956456" cy="919480"/>
          </a:xfrm>
        </p:grpSpPr>
        <p:sp>
          <p:nvSpPr>
            <p:cNvPr id="34" name="Freeform 12">
              <a:extLst>
                <a:ext uri="{FF2B5EF4-FFF2-40B4-BE49-F238E27FC236}">
                  <a16:creationId xmlns:a16="http://schemas.microsoft.com/office/drawing/2014/main" id="{16764CC8-2B49-2665-8B3B-700F64774859}"/>
                </a:ext>
              </a:extLst>
            </p:cNvPr>
            <p:cNvSpPr/>
            <p:nvPr/>
          </p:nvSpPr>
          <p:spPr>
            <a:xfrm>
              <a:off x="0" y="0"/>
              <a:ext cx="15956407" cy="909955"/>
            </a:xfrm>
            <a:custGeom>
              <a:avLst/>
              <a:gdLst/>
              <a:ahLst/>
              <a:cxnLst/>
              <a:rect l="l" t="t" r="r" b="b"/>
              <a:pathLst>
                <a:path w="15956407" h="909955">
                  <a:moveTo>
                    <a:pt x="6350" y="0"/>
                  </a:moveTo>
                  <a:lnTo>
                    <a:pt x="15950057" y="0"/>
                  </a:lnTo>
                  <a:cubicBezTo>
                    <a:pt x="15953614" y="0"/>
                    <a:pt x="15956407" y="2794"/>
                    <a:pt x="15956407" y="6350"/>
                  </a:cubicBezTo>
                  <a:lnTo>
                    <a:pt x="15956407" y="903605"/>
                  </a:lnTo>
                  <a:cubicBezTo>
                    <a:pt x="15956407" y="907161"/>
                    <a:pt x="15953614" y="909955"/>
                    <a:pt x="15950057" y="909955"/>
                  </a:cubicBezTo>
                  <a:lnTo>
                    <a:pt x="6350" y="909955"/>
                  </a:lnTo>
                  <a:cubicBezTo>
                    <a:pt x="2794" y="909955"/>
                    <a:pt x="0" y="907161"/>
                    <a:pt x="0" y="903605"/>
                  </a:cubicBezTo>
                  <a:lnTo>
                    <a:pt x="0" y="6350"/>
                  </a:lnTo>
                  <a:cubicBezTo>
                    <a:pt x="0" y="2794"/>
                    <a:pt x="2794" y="0"/>
                    <a:pt x="6350" y="0"/>
                  </a:cubicBezTo>
                  <a:moveTo>
                    <a:pt x="6350" y="12700"/>
                  </a:moveTo>
                  <a:lnTo>
                    <a:pt x="6350" y="6350"/>
                  </a:lnTo>
                  <a:lnTo>
                    <a:pt x="12700" y="6350"/>
                  </a:lnTo>
                  <a:lnTo>
                    <a:pt x="12700" y="903605"/>
                  </a:lnTo>
                  <a:lnTo>
                    <a:pt x="6350" y="903605"/>
                  </a:lnTo>
                  <a:lnTo>
                    <a:pt x="6350" y="897255"/>
                  </a:lnTo>
                  <a:lnTo>
                    <a:pt x="15950057" y="897255"/>
                  </a:lnTo>
                  <a:lnTo>
                    <a:pt x="15950057" y="903605"/>
                  </a:lnTo>
                  <a:lnTo>
                    <a:pt x="15943707" y="903605"/>
                  </a:lnTo>
                  <a:lnTo>
                    <a:pt x="15943707" y="6350"/>
                  </a:lnTo>
                  <a:lnTo>
                    <a:pt x="15950057" y="6350"/>
                  </a:lnTo>
                  <a:lnTo>
                    <a:pt x="15950057" y="12700"/>
                  </a:lnTo>
                  <a:lnTo>
                    <a:pt x="6350" y="1270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CH" b="1"/>
            </a:p>
          </p:txBody>
        </p:sp>
        <p:sp>
          <p:nvSpPr>
            <p:cNvPr id="35" name="TextBox 13">
              <a:extLst>
                <a:ext uri="{FF2B5EF4-FFF2-40B4-BE49-F238E27FC236}">
                  <a16:creationId xmlns:a16="http://schemas.microsoft.com/office/drawing/2014/main" id="{CD3638B6-4D14-2587-9977-207FB800EEC3}"/>
                </a:ext>
              </a:extLst>
            </p:cNvPr>
            <p:cNvSpPr txBox="1"/>
            <p:nvPr/>
          </p:nvSpPr>
          <p:spPr>
            <a:xfrm>
              <a:off x="0" y="-9525"/>
              <a:ext cx="15956456" cy="9194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2879"/>
                </a:lnSpc>
              </a:pPr>
              <a:r>
                <a:rPr lang="en-US" sz="2000" b="1" dirty="0">
                  <a:solidFill>
                    <a:srgbClr val="133C8B"/>
                  </a:solidFill>
                  <a:latin typeface="Arimo Bold"/>
                </a:rPr>
                <a:t>&lt; Content &gt;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8215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7473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B80925-E81C-CA5F-6637-D5A48B8458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534A1-B129-EB65-8FF7-0CDEED5250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5B1C02-7454-CDBB-135B-A8EB786E60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H"/>
          </a:p>
        </p:txBody>
      </p:sp>
      <p:pic>
        <p:nvPicPr>
          <p:cNvPr id="8" name="Picture 7" descr="A poster for a meeting&#10;&#10;AI-generated content may be incorrect.">
            <a:extLst>
              <a:ext uri="{FF2B5EF4-FFF2-40B4-BE49-F238E27FC236}">
                <a16:creationId xmlns:a16="http://schemas.microsoft.com/office/drawing/2014/main" id="{73AE4B17-A1C9-72FA-963C-05509D921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937"/>
            <a:ext cx="12192000" cy="688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4961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70e7e78-2b98-4789-a7ff-0231e8d4954a" xsi:nil="true"/>
    <lcf76f155ced4ddcb4097134ff3c332f xmlns="e8ab9a0c-44b9-4e23-a2da-8425ea6c4c1d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38E005F3D0ED49ABF3BD531879F9CC" ma:contentTypeVersion="19" ma:contentTypeDescription="Create a new document." ma:contentTypeScope="" ma:versionID="07096ab0bf47aba3a900cd67eda81dfc">
  <xsd:schema xmlns:xsd="http://www.w3.org/2001/XMLSchema" xmlns:xs="http://www.w3.org/2001/XMLSchema" xmlns:p="http://schemas.microsoft.com/office/2006/metadata/properties" xmlns:ns2="e8ab9a0c-44b9-4e23-a2da-8425ea6c4c1d" xmlns:ns3="c70e7e78-2b98-4789-a7ff-0231e8d4954a" targetNamespace="http://schemas.microsoft.com/office/2006/metadata/properties" ma:root="true" ma:fieldsID="8196cf405d30314093ed2c98494932c4" ns2:_="" ns3:_="">
    <xsd:import namespace="e8ab9a0c-44b9-4e23-a2da-8425ea6c4c1d"/>
    <xsd:import namespace="c70e7e78-2b98-4789-a7ff-0231e8d495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ab9a0c-44b9-4e23-a2da-8425ea6c4c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01b8dab-0eef-4597-a6c4-1f6a3335b9a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0e7e78-2b98-4789-a7ff-0231e8d4954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040fce7-5513-4d05-a889-b89c6c2616ca}" ma:internalName="TaxCatchAll" ma:showField="CatchAllData" ma:web="c70e7e78-2b98-4789-a7ff-0231e8d495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4A90391-6924-4E6F-B30F-D4D21C00352B}">
  <ds:schemaRefs>
    <ds:schemaRef ds:uri="http://schemas.microsoft.com/office/2006/metadata/properties"/>
    <ds:schemaRef ds:uri="http://schemas.microsoft.com/office/infopath/2007/PartnerControls"/>
    <ds:schemaRef ds:uri="c70e7e78-2b98-4789-a7ff-0231e8d4954a"/>
    <ds:schemaRef ds:uri="e8ab9a0c-44b9-4e23-a2da-8425ea6c4c1d"/>
  </ds:schemaRefs>
</ds:datastoreItem>
</file>

<file path=customXml/itemProps2.xml><?xml version="1.0" encoding="utf-8"?>
<ds:datastoreItem xmlns:ds="http://schemas.openxmlformats.org/officeDocument/2006/customXml" ds:itemID="{2CCA7232-1CAA-49A9-A739-C85F35C86A7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A66F59E-77FE-4EA7-BE30-30DD5FDC1599}"/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278</Words>
  <Application>Microsoft Macintosh PowerPoint</Application>
  <PresentationFormat>Widescreen</PresentationFormat>
  <Paragraphs>70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Aptos</vt:lpstr>
      <vt:lpstr>Aptos Display</vt:lpstr>
      <vt:lpstr>Arial</vt:lpstr>
      <vt:lpstr>Arimo</vt:lpstr>
      <vt:lpstr>Arimo Bold</vt:lpstr>
      <vt:lpstr>Arimo Bold Italics</vt:lpstr>
      <vt:lpstr>Calibri</vt:lpstr>
      <vt:lpstr>Open Sans</vt:lpstr>
      <vt:lpstr>PF Highway Sans Pro 1</vt:lpstr>
      <vt:lpstr>PF Highway Sans Pro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Maria Cubel</dc:creator>
  <cp:lastModifiedBy>Maria Cubel</cp:lastModifiedBy>
  <cp:revision>6</cp:revision>
  <dcterms:created xsi:type="dcterms:W3CDTF">2025-02-19T12:14:47Z</dcterms:created>
  <dcterms:modified xsi:type="dcterms:W3CDTF">2026-02-19T13:32:16Z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0x0101006638E005F3D0ED49ABF3BD531879F9CC</vt:lpwstr>
  </property>
</Properties>
</file>