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57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57E"/>
    <a:srgbClr val="F59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D65-2E50-DC49-67AD-C7C4DCA66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2EA8-1AC4-793A-D751-4A8EA9AC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16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CF8C-B8E2-0953-6BC5-FBA620B0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D52E7-66A2-49FA-6712-8EB8AA7A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DD68-5B40-4348-24DC-E0155FB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E41C-FB84-6149-F54C-B0AC2F66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E00E-C3DE-C08E-C955-3F4B4DB5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86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AAF46-B2E3-20EF-D04C-A72AA65B7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A082-DD34-0C72-39C2-301466121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1886-7628-705F-1AD8-1299DF39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4038-EF22-12C6-5333-A7BFF9E2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A49C-E189-999E-0ABC-28C430A0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634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8D12-3347-B89B-9BE4-00464F08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F115-4EB8-3DB8-9E8E-3A2F08C1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A876-967D-61BD-C7EA-D75F9A5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2628-96A7-5E85-23EC-EC0059A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7159-8716-78BD-F28A-33CCE1D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1165C094-355F-E777-241B-ECE9D46C60F0}"/>
              </a:ext>
            </a:extLst>
          </p:cNvPr>
          <p:cNvSpPr/>
          <p:nvPr/>
        </p:nvSpPr>
        <p:spPr>
          <a:xfrm rot="10800000">
            <a:off x="-957113" y="230188"/>
            <a:ext cx="2692796" cy="329989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25357E"/>
          </a:solidFill>
        </p:spPr>
        <p:txBody>
          <a:bodyPr/>
          <a:lstStyle/>
          <a:p>
            <a:endParaRPr lang="en-CH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27041DE-B3E1-5BBC-4553-3BD8E7E77BF5}"/>
              </a:ext>
            </a:extLst>
          </p:cNvPr>
          <p:cNvSpPr txBox="1"/>
          <p:nvPr userDrawn="1"/>
        </p:nvSpPr>
        <p:spPr>
          <a:xfrm>
            <a:off x="157882" y="195803"/>
            <a:ext cx="2692797" cy="31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#SAM2025</a:t>
            </a:r>
          </a:p>
        </p:txBody>
      </p:sp>
      <p:pic>
        <p:nvPicPr>
          <p:cNvPr id="12" name="Picture 11" descr="A logo with text and dots&#10;&#10;AI-generated content may be incorrect.">
            <a:extLst>
              <a:ext uri="{FF2B5EF4-FFF2-40B4-BE49-F238E27FC236}">
                <a16:creationId xmlns:a16="http://schemas.microsoft.com/office/drawing/2014/main" id="{2F753360-DF34-40BD-9E38-74AA88BF6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9100"/>
            <a:ext cx="518394" cy="518394"/>
          </a:xfrm>
          <a:prstGeom prst="rect">
            <a:avLst/>
          </a:prstGeom>
        </p:spPr>
      </p:pic>
      <p:pic>
        <p:nvPicPr>
          <p:cNvPr id="14" name="Picture 13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97B5400D-B5C2-7F95-C151-F5D3929BE2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13" y="361680"/>
            <a:ext cx="415421" cy="4145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27FA91E-4AF8-C6BE-2250-FF587DFC3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1461" y="265473"/>
            <a:ext cx="523324" cy="5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5F6C-D4FB-7DCD-6FD0-A16C245F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713E-DFB4-DC31-2408-EE96FE80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9AE3-7DD9-9F53-0007-5E57AEA0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588E-10E2-DEED-BBD9-BB36AF9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AD98-89CF-A45E-7AA5-1807EEB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63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04C3-7762-AC48-1FB4-3108A4F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337C-4260-8146-B738-CC5A8141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FD9B0-5108-E6A7-4C5F-66E1623E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19BD2-901C-3C47-4DCC-28975BB0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FEC6-DF41-2169-0C0A-ECA0BCEF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929B-D015-E223-9A3C-5410E6F2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647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6FD-7506-2F7D-DD3F-98FC9059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70170-E8CA-FFB1-E078-E09D0356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2956B-3D14-F5FE-291A-CFDC1752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4F225-629B-E4E4-E8AE-CC9B59A5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361EE-8732-9B86-9EB7-7D157487A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782A8-BB72-D0C2-5580-B7441833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F94B0-1EB2-D1FA-C798-75E094A8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F29CE-C21B-2C36-954E-4226EC4B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977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45EC-54CA-DE70-FA56-60646FA1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9DD32-1154-5B30-1657-14179BDB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E0C1-ED48-73C1-19BA-4DB0FE8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3957-0A6A-0E0A-08E7-40A61932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558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97ED7-ABC2-748C-5346-888540D1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4220A-DEE8-EA36-401C-92A35A04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DB205-802C-DFBD-1189-EEBB141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770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631-709C-5EB3-5BDA-7EFEDF60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C13F-677C-4F22-DF04-30F745D4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F1635-397E-3754-5911-391D45B9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A2C2A-4796-ACE4-0EB9-73440EEE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E9D6-44D3-175A-D7BF-7552AE27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DDD0-52C0-A8AB-2396-7D4EF467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46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691D-D525-5C0B-DDF1-4BBE3301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2A668-441A-1451-5C16-B127020B3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036E-F2D5-1587-D96D-82DFEDAC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B1BB2-70B2-B0DB-34B1-B2B419E0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2ADD-F46E-4857-4C8B-F2212FD3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DA1C6-9C3C-E62A-45B1-E03D5C0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48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3FADD-6C3C-F6BE-42A0-863A776D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5A03-6088-7BD6-C195-CF7D563B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BDC13-F3BA-D542-922B-2A4900AA6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32D89-2E9B-459F-B6A0-B162B6193B39}" type="datetimeFigureOut">
              <a:rPr lang="en-CH" smtClean="0"/>
              <a:t>03/10/2025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5030-1A83-B116-5A92-282EDC592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11468-06B5-598E-2830-709E98950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C8AF2EA-2730-086D-0E3C-A28DFA971192}"/>
              </a:ext>
            </a:extLst>
          </p:cNvPr>
          <p:cNvSpPr/>
          <p:nvPr userDrawn="1"/>
        </p:nvSpPr>
        <p:spPr>
          <a:xfrm>
            <a:off x="0" y="6393402"/>
            <a:ext cx="12192000" cy="463230"/>
          </a:xfrm>
          <a:custGeom>
            <a:avLst/>
            <a:gdLst/>
            <a:ahLst/>
            <a:cxnLst/>
            <a:rect l="l" t="t" r="r" b="b"/>
            <a:pathLst>
              <a:path w="21512622" h="1667228">
                <a:moveTo>
                  <a:pt x="0" y="0"/>
                </a:moveTo>
                <a:lnTo>
                  <a:pt x="21512622" y="0"/>
                </a:lnTo>
                <a:lnTo>
                  <a:pt x="21512622" y="1667228"/>
                </a:lnTo>
                <a:lnTo>
                  <a:pt x="0" y="1667228"/>
                </a:lnTo>
                <a:lnTo>
                  <a:pt x="0" y="0"/>
                </a:lnTo>
                <a:close/>
              </a:path>
            </a:pathLst>
          </a:custGeom>
          <a:solidFill>
            <a:srgbClr val="F59876"/>
          </a:solidFill>
        </p:spPr>
        <p:txBody>
          <a:bodyPr/>
          <a:lstStyle/>
          <a:p>
            <a:endParaRPr lang="en-CH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70BCEB0-F89C-3A04-5E57-143979F54F63}"/>
              </a:ext>
            </a:extLst>
          </p:cNvPr>
          <p:cNvSpPr/>
          <p:nvPr userDrawn="1"/>
        </p:nvSpPr>
        <p:spPr>
          <a:xfrm>
            <a:off x="1" y="6455142"/>
            <a:ext cx="12192000" cy="402858"/>
          </a:xfrm>
          <a:custGeom>
            <a:avLst/>
            <a:gdLst/>
            <a:ahLst/>
            <a:cxnLst/>
            <a:rect l="l" t="t" r="r" b="b"/>
            <a:pathLst>
              <a:path w="22300968" h="1728325">
                <a:moveTo>
                  <a:pt x="0" y="0"/>
                </a:moveTo>
                <a:lnTo>
                  <a:pt x="22300968" y="0"/>
                </a:lnTo>
                <a:lnTo>
                  <a:pt x="22300968" y="1728326"/>
                </a:lnTo>
                <a:lnTo>
                  <a:pt x="0" y="1728326"/>
                </a:lnTo>
                <a:lnTo>
                  <a:pt x="0" y="0"/>
                </a:lnTo>
                <a:close/>
              </a:path>
            </a:pathLst>
          </a:custGeom>
          <a:solidFill>
            <a:srgbClr val="25357E"/>
          </a:solidFill>
        </p:spPr>
        <p:txBody>
          <a:bodyPr/>
          <a:lstStyle/>
          <a:p>
            <a:endParaRPr lang="en-CH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3336CEA-153B-B628-AFD2-71AFDD4C9CF6}"/>
              </a:ext>
            </a:extLst>
          </p:cNvPr>
          <p:cNvSpPr/>
          <p:nvPr userDrawn="1"/>
        </p:nvSpPr>
        <p:spPr>
          <a:xfrm>
            <a:off x="381000" y="6544584"/>
            <a:ext cx="1052039" cy="238631"/>
          </a:xfrm>
          <a:custGeom>
            <a:avLst/>
            <a:gdLst/>
            <a:ahLst/>
            <a:cxnLst/>
            <a:rect l="l" t="t" r="r" b="b"/>
            <a:pathLst>
              <a:path w="1924334" h="486613">
                <a:moveTo>
                  <a:pt x="0" y="0"/>
                </a:moveTo>
                <a:lnTo>
                  <a:pt x="1924334" y="0"/>
                </a:lnTo>
                <a:lnTo>
                  <a:pt x="1924334" y="486613"/>
                </a:lnTo>
                <a:lnTo>
                  <a:pt x="0" y="4866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6AD9EB6-53F7-51F5-04A8-2123832BFD8A}"/>
              </a:ext>
            </a:extLst>
          </p:cNvPr>
          <p:cNvSpPr txBox="1"/>
          <p:nvPr userDrawn="1"/>
        </p:nvSpPr>
        <p:spPr>
          <a:xfrm>
            <a:off x="9177855" y="6575278"/>
            <a:ext cx="2161830" cy="213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1"/>
              </a:lnSpc>
            </a:pPr>
            <a:r>
              <a:rPr lang="en-US" sz="1050" dirty="0">
                <a:solidFill>
                  <a:srgbClr val="FFFFFF"/>
                </a:solidFill>
                <a:latin typeface="PF Highway Sans Pro 1"/>
              </a:rPr>
              <a:t>27-29 March – Bilbao, Spain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BE21F45-36BC-4D1E-DC72-F8016E722DD8}"/>
              </a:ext>
            </a:extLst>
          </p:cNvPr>
          <p:cNvSpPr txBox="1"/>
          <p:nvPr userDrawn="1"/>
        </p:nvSpPr>
        <p:spPr>
          <a:xfrm>
            <a:off x="9015986" y="6308737"/>
            <a:ext cx="2429051" cy="35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200" b="1" dirty="0">
                <a:solidFill>
                  <a:srgbClr val="FFFFFF"/>
                </a:solidFill>
                <a:latin typeface="PF Highway Sans Pro 1"/>
              </a:rPr>
              <a:t>SAM 2025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CC0DC36-7C31-80B7-3103-199513B30A87}"/>
              </a:ext>
            </a:extLst>
          </p:cNvPr>
          <p:cNvSpPr txBox="1"/>
          <p:nvPr userDrawn="1"/>
        </p:nvSpPr>
        <p:spPr>
          <a:xfrm>
            <a:off x="5056209" y="6389836"/>
            <a:ext cx="1811416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EAACI.ORG</a:t>
            </a:r>
          </a:p>
        </p:txBody>
      </p:sp>
    </p:spTree>
    <p:extLst>
      <p:ext uri="{BB962C8B-B14F-4D97-AF65-F5344CB8AC3E}">
        <p14:creationId xmlns:p14="http://schemas.microsoft.com/office/powerpoint/2010/main" val="27475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6F2-0CFD-750A-25EB-10D132191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FAE2C-5A86-8BA1-76CA-E1D0E3FC0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 descr="A close-up of a person's leg&#10;&#10;AI-generated content may be incorrect.">
            <a:extLst>
              <a:ext uri="{FF2B5EF4-FFF2-40B4-BE49-F238E27FC236}">
                <a16:creationId xmlns:a16="http://schemas.microsoft.com/office/drawing/2014/main" id="{F03515D5-0ED1-6E0A-FCAE-92EBBED6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1B096A-0FDB-C9EE-3645-2859F94C90E4}"/>
              </a:ext>
            </a:extLst>
          </p:cNvPr>
          <p:cNvSpPr txBox="1"/>
          <p:nvPr/>
        </p:nvSpPr>
        <p:spPr>
          <a:xfrm>
            <a:off x="1124241" y="1750660"/>
            <a:ext cx="4057359" cy="36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88"/>
              </a:lnSpc>
            </a:pPr>
            <a:r>
              <a:rPr lang="en-US" sz="2400" b="1" i="1" dirty="0">
                <a:solidFill>
                  <a:srgbClr val="133C8B"/>
                </a:solidFill>
                <a:latin typeface="Arimo Bold Italics"/>
              </a:rPr>
              <a:t>&lt; Title 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8B2BC-1BF0-BD1B-25D4-37380E6C7E9D}"/>
              </a:ext>
            </a:extLst>
          </p:cNvPr>
          <p:cNvSpPr txBox="1"/>
          <p:nvPr/>
        </p:nvSpPr>
        <p:spPr>
          <a:xfrm>
            <a:off x="1124241" y="2336972"/>
            <a:ext cx="4057359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600" dirty="0">
                <a:solidFill>
                  <a:srgbClr val="133C8B"/>
                </a:solidFill>
                <a:latin typeface="Arimo"/>
              </a:rPr>
              <a:t>&lt; Sub-title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86AC9-0A9A-653E-1721-FFE1CB44596C}"/>
              </a:ext>
            </a:extLst>
          </p:cNvPr>
          <p:cNvSpPr txBox="1"/>
          <p:nvPr/>
        </p:nvSpPr>
        <p:spPr>
          <a:xfrm>
            <a:off x="4502726" y="3998448"/>
            <a:ext cx="6247727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E211F-2C1D-C405-32B9-373E5BEFAD25}"/>
              </a:ext>
            </a:extLst>
          </p:cNvPr>
          <p:cNvSpPr txBox="1"/>
          <p:nvPr/>
        </p:nvSpPr>
        <p:spPr>
          <a:xfrm>
            <a:off x="4502725" y="5233207"/>
            <a:ext cx="6247727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600">
                <a:solidFill>
                  <a:srgbClr val="133C8B"/>
                </a:solidFill>
                <a:latin typeface="Arimo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35910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80091B-2B98-6E73-E01A-942BD7720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62723"/>
              </p:ext>
            </p:extLst>
          </p:nvPr>
        </p:nvGraphicFramePr>
        <p:xfrm>
          <a:off x="394973" y="1398272"/>
          <a:ext cx="11492234" cy="4061455"/>
        </p:xfrm>
        <a:graphic>
          <a:graphicData uri="http://schemas.openxmlformats.org/drawingml/2006/table">
            <a:tbl>
              <a:tblPr/>
              <a:tblGrid>
                <a:gridCol w="3443080">
                  <a:extLst>
                    <a:ext uri="{9D8B030D-6E8A-4147-A177-3AD203B41FA5}">
                      <a16:colId xmlns:a16="http://schemas.microsoft.com/office/drawing/2014/main" val="4071969509"/>
                    </a:ext>
                  </a:extLst>
                </a:gridCol>
                <a:gridCol w="8049154">
                  <a:extLst>
                    <a:ext uri="{9D8B030D-6E8A-4147-A177-3AD203B41FA5}">
                      <a16:colId xmlns:a16="http://schemas.microsoft.com/office/drawing/2014/main" val="387760865"/>
                    </a:ext>
                  </a:extLst>
                </a:gridCol>
              </a:tblGrid>
              <a:tr h="4939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Type​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Company​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278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Employment full time / part time​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61597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Research Grant (P.I., collaborator or consultant; pending and received grants)​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18285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Other research support​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069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Speakers Bureau / Honoraria​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46269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Ownership interest (stock, stock-options, patent or intellectual property​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2469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Consultant / advisory board​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9359"/>
                  </a:ext>
                </a:extLst>
              </a:tr>
            </a:tbl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F64D2C6C-9326-E05F-768E-A37AF1730948}"/>
              </a:ext>
            </a:extLst>
          </p:cNvPr>
          <p:cNvSpPr txBox="1"/>
          <p:nvPr/>
        </p:nvSpPr>
        <p:spPr>
          <a:xfrm>
            <a:off x="394967" y="692073"/>
            <a:ext cx="2155413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000" b="1" spc="20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Disclosure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BAAD363-3C60-A519-0B2E-08DBBA0BC760}"/>
              </a:ext>
            </a:extLst>
          </p:cNvPr>
          <p:cNvSpPr txBox="1"/>
          <p:nvPr/>
        </p:nvSpPr>
        <p:spPr>
          <a:xfrm>
            <a:off x="394967" y="1120830"/>
            <a:ext cx="10510744" cy="1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 relation to this presentation, I declare the following, real or perceived conflicts of interest: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A3718D7-86C1-F45C-A319-47F271DA6FA4}"/>
              </a:ext>
            </a:extLst>
          </p:cNvPr>
          <p:cNvSpPr txBox="1"/>
          <p:nvPr/>
        </p:nvSpPr>
        <p:spPr>
          <a:xfrm>
            <a:off x="372426" y="5585608"/>
            <a:ext cx="114471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 conflict of interest is any situation in which a speaker or immediate family members have interests, and those may cause a conflict with the current presentation. </a:t>
            </a:r>
          </a:p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Conflicts of interest do not preclude the delivery of the talk but should be explicitly declared. These may include financial interests (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eg.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owning stocks of a related company, having received honoraria, consultancy fees), research interests (research support by grants or otherwise), 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organisational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interests and gifts.</a:t>
            </a:r>
          </a:p>
        </p:txBody>
      </p:sp>
    </p:spTree>
    <p:extLst>
      <p:ext uri="{BB962C8B-B14F-4D97-AF65-F5344CB8AC3E}">
        <p14:creationId xmlns:p14="http://schemas.microsoft.com/office/powerpoint/2010/main" val="215077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23BAEA1-21B3-7206-DC87-2A65814ED309}"/>
              </a:ext>
            </a:extLst>
          </p:cNvPr>
          <p:cNvGrpSpPr/>
          <p:nvPr/>
        </p:nvGrpSpPr>
        <p:grpSpPr>
          <a:xfrm>
            <a:off x="1669473" y="2146110"/>
            <a:ext cx="521414" cy="3191437"/>
            <a:chOff x="1669473" y="2146110"/>
            <a:chExt cx="521414" cy="3191437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B7AED06-141C-6E96-0CA4-81A77C24AA17}"/>
                </a:ext>
              </a:extLst>
            </p:cNvPr>
            <p:cNvSpPr/>
            <p:nvPr/>
          </p:nvSpPr>
          <p:spPr>
            <a:xfrm>
              <a:off x="1669473" y="2148014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364D7128-5910-DC92-5ED6-166609FF81ED}"/>
                </a:ext>
              </a:extLst>
            </p:cNvPr>
            <p:cNvSpPr txBox="1"/>
            <p:nvPr/>
          </p:nvSpPr>
          <p:spPr>
            <a:xfrm>
              <a:off x="1704249" y="2146110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EAF31E83-EDE2-85D7-1A63-6A5BCE32F33F}"/>
                </a:ext>
              </a:extLst>
            </p:cNvPr>
            <p:cNvSpPr/>
            <p:nvPr/>
          </p:nvSpPr>
          <p:spPr>
            <a:xfrm>
              <a:off x="1669473" y="3049705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3C1C8B65-860C-163F-27B5-9F7F41E2D747}"/>
                </a:ext>
              </a:extLst>
            </p:cNvPr>
            <p:cNvSpPr txBox="1"/>
            <p:nvPr/>
          </p:nvSpPr>
          <p:spPr>
            <a:xfrm>
              <a:off x="1718362" y="3043595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PF Highway Sans Pro 1"/>
                </a:rPr>
                <a:t>2</a:t>
              </a:r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40A056FD-9AA5-B865-1EF6-E5F82676E867}"/>
                </a:ext>
              </a:extLst>
            </p:cNvPr>
            <p:cNvSpPr/>
            <p:nvPr/>
          </p:nvSpPr>
          <p:spPr>
            <a:xfrm>
              <a:off x="1669473" y="3951396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 dirty="0"/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B781D516-FF52-4E8E-6337-6639F2E0A730}"/>
                </a:ext>
              </a:extLst>
            </p:cNvPr>
            <p:cNvSpPr txBox="1"/>
            <p:nvPr/>
          </p:nvSpPr>
          <p:spPr>
            <a:xfrm>
              <a:off x="1723332" y="4082596"/>
              <a:ext cx="418679" cy="255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3</a:t>
              </a: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2E280A74-456A-C090-FA4B-4910781CAE70}"/>
                </a:ext>
              </a:extLst>
            </p:cNvPr>
            <p:cNvSpPr/>
            <p:nvPr/>
          </p:nvSpPr>
          <p:spPr>
            <a:xfrm>
              <a:off x="1669473" y="4808758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F959E9F2-1E32-ABA3-E033-5675741547EE}"/>
                </a:ext>
              </a:extLst>
            </p:cNvPr>
            <p:cNvSpPr txBox="1"/>
            <p:nvPr/>
          </p:nvSpPr>
          <p:spPr>
            <a:xfrm>
              <a:off x="1718362" y="4802648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124DE5-5B61-90B8-E96F-6C3188835452}"/>
              </a:ext>
            </a:extLst>
          </p:cNvPr>
          <p:cNvSpPr txBox="1"/>
          <p:nvPr/>
        </p:nvSpPr>
        <p:spPr>
          <a:xfrm>
            <a:off x="1718356" y="1225500"/>
            <a:ext cx="1073716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400" b="1" dirty="0">
                <a:solidFill>
                  <a:srgbClr val="133C8B"/>
                </a:solidFill>
                <a:latin typeface="Arimo Bold"/>
              </a:rPr>
              <a:t>Table of Content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4C360-8FA2-D918-168C-094F70F41D8F}"/>
              </a:ext>
            </a:extLst>
          </p:cNvPr>
          <p:cNvGrpSpPr/>
          <p:nvPr/>
        </p:nvGrpSpPr>
        <p:grpSpPr>
          <a:xfrm>
            <a:off x="2488558" y="2104383"/>
            <a:ext cx="6906863" cy="689610"/>
            <a:chOff x="0" y="-9525"/>
            <a:chExt cx="9209151" cy="91948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BC76260-F800-66D7-15D1-AE120C034FD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372A722F-C5D3-BE75-6158-47B9499A6BDE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3166-60DC-21D4-E109-47F48A31D083}"/>
              </a:ext>
            </a:extLst>
          </p:cNvPr>
          <p:cNvGrpSpPr/>
          <p:nvPr/>
        </p:nvGrpSpPr>
        <p:grpSpPr>
          <a:xfrm>
            <a:off x="2488558" y="2986255"/>
            <a:ext cx="6906863" cy="689611"/>
            <a:chOff x="0" y="-9525"/>
            <a:chExt cx="9209151" cy="91948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9C33B1C-95F4-9AA0-8173-108AFDF9493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D234462E-8EEF-4AA7-0BF6-F4F9035D7321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9A230E-FE4E-4ADA-4AB6-B63305873025}"/>
              </a:ext>
            </a:extLst>
          </p:cNvPr>
          <p:cNvGrpSpPr/>
          <p:nvPr/>
        </p:nvGrpSpPr>
        <p:grpSpPr>
          <a:xfrm>
            <a:off x="2488558" y="3890291"/>
            <a:ext cx="6906863" cy="689611"/>
            <a:chOff x="0" y="-9525"/>
            <a:chExt cx="9209151" cy="919480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17B3586-A0F4-7684-B295-A670B1FD63D6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3706043-219F-BA71-E95C-CFF2211742AC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81E63C-F7FD-34BB-00BF-D68D091CDCF3}"/>
              </a:ext>
            </a:extLst>
          </p:cNvPr>
          <p:cNvGrpSpPr/>
          <p:nvPr/>
        </p:nvGrpSpPr>
        <p:grpSpPr>
          <a:xfrm>
            <a:off x="2488558" y="4781582"/>
            <a:ext cx="6906863" cy="689611"/>
            <a:chOff x="0" y="-9525"/>
            <a:chExt cx="9209151" cy="919480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5347B38-A046-B7F7-FC82-A1D26957A4E4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C7B97A85-F98B-931A-886E-2936E4BF7CFD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57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5DB25-C87E-6929-53E9-F28505D5EA5C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271EAFE-7971-2BE4-1D16-F07266D8C591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0679FAF-020E-126C-C12D-4B9B2665B31F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27E741-7609-93DF-435E-F5703C875E9E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1CA794A-43F3-E3FD-E76D-942F94A9F427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CDDF5B-6FC5-D0A2-E77F-5A055F1054AA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A148BD2-F571-8259-584E-66ECF7D162EE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3B01E33F-DA81-EF63-2F32-C146879E5AED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66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41A3B9-BF16-2267-8590-1ED902232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15429"/>
              </p:ext>
            </p:extLst>
          </p:nvPr>
        </p:nvGraphicFramePr>
        <p:xfrm>
          <a:off x="912287" y="2534481"/>
          <a:ext cx="10279385" cy="3374407"/>
        </p:xfrm>
        <a:graphic>
          <a:graphicData uri="http://schemas.openxmlformats.org/drawingml/2006/table">
            <a:tbl>
              <a:tblPr/>
              <a:tblGrid>
                <a:gridCol w="2055877">
                  <a:extLst>
                    <a:ext uri="{9D8B030D-6E8A-4147-A177-3AD203B41FA5}">
                      <a16:colId xmlns:a16="http://schemas.microsoft.com/office/drawing/2014/main" val="1214135964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483340845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3036730328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115592620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858910875"/>
                    </a:ext>
                  </a:extLst>
                </a:gridCol>
              </a:tblGrid>
              <a:tr h="526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1886"/>
                  </a:ext>
                </a:extLst>
              </a:tr>
              <a:tr h="570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1578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0789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15966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54544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3302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512C394-A77A-DDF8-0811-F3EC3162BD74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4595A16-CD5E-BBA2-E458-461414210032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C04E3836-DE9A-D8A6-1CFF-4DE761F67396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31" name="TextBox 14">
            <a:extLst>
              <a:ext uri="{FF2B5EF4-FFF2-40B4-BE49-F238E27FC236}">
                <a16:creationId xmlns:a16="http://schemas.microsoft.com/office/drawing/2014/main" id="{8F38590D-BE5C-7778-F813-8D4389EC66A2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6A92C0BA-C027-3EA3-E53A-1F232092DEF5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7F0A7A-F57B-8483-109F-33AF08E7D679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6764CC8-2B49-2665-8B3B-700F64774859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CD3638B6-4D14-2587-9977-207FB800EEC3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47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AE03-01CC-D0E6-E718-CB8BFB12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D08-A1D7-F268-C0F0-3A84F50CB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5C8AF-C58E-F29E-055C-148705D83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 descr="A close-up of a person's leg&#10;&#10;AI-generated content may be incorrect.">
            <a:extLst>
              <a:ext uri="{FF2B5EF4-FFF2-40B4-BE49-F238E27FC236}">
                <a16:creationId xmlns:a16="http://schemas.microsoft.com/office/drawing/2014/main" id="{2D41BF1D-4C72-2909-DA5A-841290800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e7e78-2b98-4789-a7ff-0231e8d4954a" xsi:nil="true"/>
    <lcf76f155ced4ddcb4097134ff3c332f xmlns="e8ab9a0c-44b9-4e23-a2da-8425ea6c4c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8E005F3D0ED49ABF3BD531879F9CC" ma:contentTypeVersion="18" ma:contentTypeDescription="Create a new document." ma:contentTypeScope="" ma:versionID="558fdfafae19bfbbfeceb140d1b0b865">
  <xsd:schema xmlns:xsd="http://www.w3.org/2001/XMLSchema" xmlns:xs="http://www.w3.org/2001/XMLSchema" xmlns:p="http://schemas.microsoft.com/office/2006/metadata/properties" xmlns:ns2="e8ab9a0c-44b9-4e23-a2da-8425ea6c4c1d" xmlns:ns3="c70e7e78-2b98-4789-a7ff-0231e8d4954a" targetNamespace="http://schemas.microsoft.com/office/2006/metadata/properties" ma:root="true" ma:fieldsID="cf6e8eae1146b179b9661055578dc1a4" ns2:_="" ns3:_="">
    <xsd:import namespace="e8ab9a0c-44b9-4e23-a2da-8425ea6c4c1d"/>
    <xsd:import namespace="c70e7e78-2b98-4789-a7ff-0231e8d49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9a0c-44b9-4e23-a2da-8425ea6c4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1b8dab-0eef-4597-a6c4-1f6a3335b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e7e78-2b98-4789-a7ff-0231e8d49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40fce7-5513-4d05-a889-b89c6c2616ca}" ma:internalName="TaxCatchAll" ma:showField="CatchAllData" ma:web="c70e7e78-2b98-4789-a7ff-0231e8d49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90391-6924-4E6F-B30F-D4D21C00352B}">
  <ds:schemaRefs>
    <ds:schemaRef ds:uri="http://schemas.microsoft.com/office/2006/metadata/properties"/>
    <ds:schemaRef ds:uri="http://schemas.microsoft.com/office/infopath/2007/PartnerControls"/>
    <ds:schemaRef ds:uri="c70e7e78-2b98-4789-a7ff-0231e8d4954a"/>
    <ds:schemaRef ds:uri="e8ab9a0c-44b9-4e23-a2da-8425ea6c4c1d"/>
  </ds:schemaRefs>
</ds:datastoreItem>
</file>

<file path=customXml/itemProps2.xml><?xml version="1.0" encoding="utf-8"?>
<ds:datastoreItem xmlns:ds="http://schemas.openxmlformats.org/officeDocument/2006/customXml" ds:itemID="{2CCA7232-1CAA-49A9-A739-C85F35C86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B6D650-0F1F-4BDF-B21C-B06EEC74E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b9a0c-44b9-4e23-a2da-8425ea6c4c1d"/>
    <ds:schemaRef ds:uri="c70e7e78-2b98-4789-a7ff-0231e8d49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Cubel</dc:creator>
  <cp:lastModifiedBy>Maria Cubel</cp:lastModifiedBy>
  <cp:revision>6</cp:revision>
  <dcterms:created xsi:type="dcterms:W3CDTF">2025-02-19T12:14:47Z</dcterms:created>
  <dcterms:modified xsi:type="dcterms:W3CDTF">2025-03-10T21:14:13Z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</Properties>
</file>