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EA9315-346F-2229-15AC-8412427CD8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5C00F4-A0D8-DBAC-1E9D-1DA15C6C9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AFD4E1-AF6F-7B39-E391-57D580A60E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D6728B9-D010-4223-BA73-4ED6DF4FF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24C40B-7D12-1DD2-5F42-8645F2F21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730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D0322F-E18D-4909-965A-8E7A2EAA2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67483A5-69E9-7A1A-A516-9EEB161D65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519AD5-3A8F-1C34-B87E-BBEC444317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D87775-7E53-B3C1-5FF3-2B4107F3A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836E7C-79C3-A84F-5269-A9399FA5D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33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7B54FB5-3A60-0E6E-FE22-E0DD402318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E9A2A5A-E203-959C-B8C9-680853338C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D00F18-4DB2-62B1-C92F-B2D8C827EA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D916E6-0E8B-06CE-DD81-11C32BB5F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32E033-D2E6-B54A-E826-11E30048D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21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45309E6-F560-0F38-306D-5885E0E25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03F2F56-7A55-D628-AA6D-E8850AD27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8FB089F-8ADB-E638-129E-65B313F0C1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37DD1B3-53C0-15BF-B4D4-02A3E2F971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22F288-F7E3-F8D9-A548-73E883288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0784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F5BAA4-3E36-EE44-FB06-F957A4E33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8A5B056-3712-66AD-63A4-FBF3BE44D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EC6BFD9-2171-A227-2BBA-AF4F1B9D60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171F861-46DD-958A-D76E-7981D3FDD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185A29-DD8B-2489-E5B1-AA71721D0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625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D0649D-4303-3CB9-15AD-CAFB77179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5EFDFC-1DFB-2C7D-0548-B864148251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3C0E52F-67A2-933D-221B-636D64280A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997F743-DB02-83B4-5E7E-E18401AC9F6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81B2CE-9137-EAE9-3FCE-F7211060F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934F330-E419-9951-9DD7-367F10A42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019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723792-245A-2502-5A63-BFFF6A17E1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A72CCC-4095-3A25-30AE-E59339463A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34A19CA-EC5F-0C2D-542A-FBCCF92EA9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A6F7D7-E671-74FE-4578-63A545BC4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1FE067D-1FD8-FE74-F936-52A7B7971E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515D096-500B-69BF-5DCC-70BE48860AF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5F5AB8C-2584-B1A0-3B6B-24F4F5E8C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8725351-3551-8319-7BD3-00603A7F7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36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0C46AE-C44A-2583-D6CA-DC86D48F2B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4EAB3D4-5C85-DDB6-8D05-27A10BD403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88EA505-7F96-F3BE-59D5-C052918AF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1FF1341-34EE-4D63-F8B7-FDB6B49AD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5005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AF4C05-14E9-D6FD-4011-8338E35531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63F97C7-A668-B50A-4DD5-FA6877643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CF342F-D5FF-8643-48EC-87D1050D6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2966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628F7C-0568-03DD-0DD7-3077447EE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F191B51-BF93-F6E2-A656-724F2BE0A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5253CD6-2BF2-17CB-7E46-517C30DA74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A9BC388-5245-7A5A-547C-F136CFA3CC8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8EC271-7188-5E12-5CDA-2011A4262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7115CB-64BE-BC82-BBCE-835A1F6B01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875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5816E5-FD77-46C1-29CF-EF94F91730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853999C-FBF8-06D3-B520-55E5AB6D3A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9B11FAA-0A2C-EC5D-19D6-62C9E21450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39FDB58-1FB4-83B3-7EE4-E14EE8BFCE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823B083-8135-B343-AA23-924DAE77F9C8}" type="datetimeFigureOut">
              <a:rPr lang="fr-FR" smtClean="0"/>
              <a:t>26/11/2024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020A723-FC31-FAB1-5773-389226E26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849699-E60E-CB87-3AD5-F4B4749EB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7C0EB50-7CB6-9741-ADE5-35C7421432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24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E16872F-6E0D-53D7-ABA9-FF283C3ECF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titre 6">
            <a:extLst>
              <a:ext uri="{FF2B5EF4-FFF2-40B4-BE49-F238E27FC236}">
                <a16:creationId xmlns:a16="http://schemas.microsoft.com/office/drawing/2014/main" id="{760646CC-341A-019A-B2CB-C7AF6FED0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2126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0053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5C9798-995E-4AA3-A74E-0B74DCDBB4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10773C2-32BC-3E33-E407-FD865D6E688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61262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Roland Collin</dc:creator>
  <cp:lastModifiedBy>Roland Collin</cp:lastModifiedBy>
  <cp:revision>2</cp:revision>
  <dcterms:created xsi:type="dcterms:W3CDTF">2024-11-15T17:47:31Z</dcterms:created>
  <dcterms:modified xsi:type="dcterms:W3CDTF">2024-11-26T16:49:16Z</dcterms:modified>
</cp:coreProperties>
</file>