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1" r:id="rId7"/>
    <p:sldId id="272" r:id="rId8"/>
    <p:sldId id="274" r:id="rId9"/>
    <p:sldId id="276" r:id="rId10"/>
    <p:sldId id="27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5C1"/>
    <a:srgbClr val="CC6213"/>
    <a:srgbClr val="5AB2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60" autoAdjust="0"/>
    <p:restoredTop sz="96327"/>
  </p:normalViewPr>
  <p:slideViewPr>
    <p:cSldViewPr snapToGrid="0">
      <p:cViewPr varScale="1">
        <p:scale>
          <a:sx n="102" d="100"/>
          <a:sy n="102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F724D-F0EE-C730-3BD4-8A16FDD75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B4EDF9-3A66-7B20-50F6-4344E418B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2B4EA-BF84-7927-C1B0-61E76788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F0C13-A1E1-D753-17FD-E392BBC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37702B-2BCB-0289-29C1-86B7EE23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E2884-E021-3E74-C544-1565C2368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208" y="-41905"/>
            <a:ext cx="12317608" cy="68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9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CCE4C-42B2-3560-90E8-A645FB46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170531-7F33-BC71-63E0-0180E14DA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91F42-69E4-B10B-B243-0396E6AF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A34D0-0F52-DEA3-9382-790BFD18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FC45B-2DCB-1C24-6ED0-0062F007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3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CE29E2-A73E-0613-73EB-F51357306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D1871-69BD-FDCC-16AA-ACA894D6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177852-7E9A-51B4-0114-7E7AB74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30E142-B691-DFDE-A05D-9C6CF80A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B1A55-66E6-0302-CD73-E8592669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3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7D32393-20DE-D4E4-23AA-2284E03C3521}"/>
              </a:ext>
            </a:extLst>
          </p:cNvPr>
          <p:cNvSpPr/>
          <p:nvPr userDrawn="1"/>
        </p:nvSpPr>
        <p:spPr>
          <a:xfrm>
            <a:off x="0" y="5605670"/>
            <a:ext cx="12192000" cy="125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BA4353-472A-B6D8-D2ED-17F3C72A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994FA-89E4-D73D-5695-39FC2149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20AC25-2339-DA7E-C013-6295335F5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88" y="5854148"/>
            <a:ext cx="12197188" cy="1003852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C30BFC5-B6CB-5DEE-5883-0757D819168D}"/>
              </a:ext>
            </a:extLst>
          </p:cNvPr>
          <p:cNvCxnSpPr/>
          <p:nvPr userDrawn="1"/>
        </p:nvCxnSpPr>
        <p:spPr>
          <a:xfrm>
            <a:off x="0" y="5854148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27398" dist="38100" dir="18900000" algn="bl" rotWithShape="0">
              <a:schemeClr val="tx1">
                <a:alpha val="40000"/>
              </a:scheme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AE8617E9-08F2-02AC-FDBA-A843659735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93984" y="5854148"/>
            <a:ext cx="20724811" cy="10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4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35392-3FF5-BB0E-856C-F1E365F1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0C686A-7BBC-8E5E-34F4-15B02E301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0E7458-B38B-0F4E-D296-E2236554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C0926A-614C-54B2-7539-A3AD1B58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F424FD-5A4B-C6D2-01F3-28F9F4AD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FDDFB-C20C-D242-B881-BDDBC86C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962E5-E6E1-9047-B1F5-48D41D432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858476-4CF0-982C-24E2-8ECCB7A7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DFF242-B739-68BF-B179-DC923F3B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343124-1F51-C44A-CD35-5172B987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C751A6-AB4F-AD1B-FAB2-90E76438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4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2C1D9-7E92-13CE-F6E9-53C79511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9A8990-ED5B-D5F2-1A3D-701223C0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1B277-D00B-1C0D-823C-3BB981BA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6155A9-C571-8A82-DD84-14B67C89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8D27A9-F6E6-7CE7-917A-F5E1BDFB9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CCF577-F2F6-A23B-10C7-62B8A471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FABB54-959D-797C-1BBF-85D21159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9E51AD-9AD1-8E39-6206-363F467F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3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C6E2F-367E-8E93-ADD0-628865B7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3AEE05-FA2B-321A-7F33-0B73F0A2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917287-8056-695C-61F6-06DA2634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4B48F2-E00F-A413-78C7-076D1F10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9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654F19-869C-4659-D483-42B28D3E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AFB45C-1040-8502-62AD-AE6A6BDE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5E71EA-A3FE-0ADA-C07E-E4D24EDD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89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D3391-E20F-FE0E-DB93-7954ECBD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26A29-5DFB-21BD-FF56-55468CF5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3E5755-1A3E-5B6B-04F9-D1FC099F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B00C43-8ED3-29AE-42C0-E8441643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A5DF5E-85FA-E0B0-8983-4AA74B23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A089E-8FAC-85D3-B8EC-70F958D2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61228-81B9-7011-E211-58F82F92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042346-FF8C-138B-FC12-33B46A530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D71891-8646-D749-4577-CA4DD5942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3F0D86-C577-9AB1-AD61-46176E8A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8E24C9-0620-DB00-20E8-8023EC39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2FB85-E95B-B861-16A8-6E1D31D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5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7DBE76-FAB0-6BF3-E7FE-C0E31DD9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CE436E-FD57-0739-880D-838E3F865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680C6E-AB12-D856-342B-C46520D59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BF9665-F0CD-9E4F-8684-ECE446017C6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FB72F-B815-8CCE-3D1F-B406B5324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E93EE-23AD-38A4-249A-D37590EF2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09BE0-4E55-EF4F-843B-50B38FF6D6C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22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7B6B9C0E-0060-9291-09BC-55E4A943F323}"/>
              </a:ext>
            </a:extLst>
          </p:cNvPr>
          <p:cNvSpPr/>
          <p:nvPr/>
        </p:nvSpPr>
        <p:spPr>
          <a:xfrm rot="10800000">
            <a:off x="-783027" y="407614"/>
            <a:ext cx="4296289" cy="499980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C695C1"/>
          </a:solidFill>
        </p:spPr>
        <p:txBody>
          <a:bodyPr/>
          <a:lstStyle/>
          <a:p>
            <a:endParaRPr lang="en-CH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79A9B04-9B07-2CC6-DC2B-FB4370F810BE}"/>
              </a:ext>
            </a:extLst>
          </p:cNvPr>
          <p:cNvSpPr txBox="1"/>
          <p:nvPr/>
        </p:nvSpPr>
        <p:spPr>
          <a:xfrm>
            <a:off x="210207" y="457990"/>
            <a:ext cx="2993789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055" b="1" dirty="0">
                <a:solidFill>
                  <a:srgbClr val="FFFFFF"/>
                </a:solidFill>
                <a:latin typeface="PF Highway Sans Pro 1"/>
              </a:rPr>
              <a:t>FAAM-EUROBAT 2024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7F068C5-A05C-5088-9446-34685E51F5D3}"/>
              </a:ext>
            </a:extLst>
          </p:cNvPr>
          <p:cNvSpPr txBox="1"/>
          <p:nvPr/>
        </p:nvSpPr>
        <p:spPr>
          <a:xfrm>
            <a:off x="1228653" y="1467474"/>
            <a:ext cx="9129252" cy="399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88"/>
              </a:lnSpc>
            </a:pPr>
            <a:r>
              <a:rPr lang="en-US" sz="2800" dirty="0">
                <a:solidFill>
                  <a:srgbClr val="133C8B"/>
                </a:solidFill>
                <a:latin typeface="Arimo Bold Italics"/>
              </a:rPr>
              <a:t>&lt; Title &gt;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2FE05FC-61E1-ED74-2B56-8B4E92D69195}"/>
              </a:ext>
            </a:extLst>
          </p:cNvPr>
          <p:cNvSpPr txBox="1"/>
          <p:nvPr/>
        </p:nvSpPr>
        <p:spPr>
          <a:xfrm>
            <a:off x="1228653" y="2130372"/>
            <a:ext cx="9129252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60"/>
              </a:lnSpc>
            </a:pPr>
            <a:r>
              <a:rPr lang="en-US" sz="1800" dirty="0">
                <a:solidFill>
                  <a:srgbClr val="133C8B"/>
                </a:solidFill>
                <a:latin typeface="Arimo"/>
              </a:rPr>
              <a:t>&lt; Sub-title &gt;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D9C2873-8D8B-21B7-9318-13CA3EE8E9E5}"/>
              </a:ext>
            </a:extLst>
          </p:cNvPr>
          <p:cNvSpPr txBox="1"/>
          <p:nvPr/>
        </p:nvSpPr>
        <p:spPr>
          <a:xfrm>
            <a:off x="851665" y="2996944"/>
            <a:ext cx="100654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2000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2000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048E905-0721-790B-259D-B238763D2919}"/>
              </a:ext>
            </a:extLst>
          </p:cNvPr>
          <p:cNvSpPr txBox="1"/>
          <p:nvPr/>
        </p:nvSpPr>
        <p:spPr>
          <a:xfrm>
            <a:off x="851665" y="4403789"/>
            <a:ext cx="10065477" cy="2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60"/>
              </a:lnSpc>
            </a:pPr>
            <a:r>
              <a:rPr lang="en-US" sz="1800" dirty="0">
                <a:solidFill>
                  <a:srgbClr val="133C8B"/>
                </a:solidFill>
                <a:latin typeface="Arimo"/>
              </a:rPr>
              <a:t>&lt; Date &gt;</a:t>
            </a:r>
          </a:p>
        </p:txBody>
      </p:sp>
    </p:spTree>
    <p:extLst>
      <p:ext uri="{BB962C8B-B14F-4D97-AF65-F5344CB8AC3E}">
        <p14:creationId xmlns:p14="http://schemas.microsoft.com/office/powerpoint/2010/main" val="48086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092B81-DA5B-7A23-38E4-93F684A4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05495"/>
              </p:ext>
            </p:extLst>
          </p:nvPr>
        </p:nvGraphicFramePr>
        <p:xfrm>
          <a:off x="1060583" y="1895060"/>
          <a:ext cx="8812695" cy="3067879"/>
        </p:xfrm>
        <a:graphic>
          <a:graphicData uri="http://schemas.openxmlformats.org/drawingml/2006/table">
            <a:tbl>
              <a:tblPr/>
              <a:tblGrid>
                <a:gridCol w="2640288">
                  <a:extLst>
                    <a:ext uri="{9D8B030D-6E8A-4147-A177-3AD203B41FA5}">
                      <a16:colId xmlns:a16="http://schemas.microsoft.com/office/drawing/2014/main" val="4071969509"/>
                    </a:ext>
                  </a:extLst>
                </a:gridCol>
                <a:gridCol w="6172407">
                  <a:extLst>
                    <a:ext uri="{9D8B030D-6E8A-4147-A177-3AD203B41FA5}">
                      <a16:colId xmlns:a16="http://schemas.microsoft.com/office/drawing/2014/main" val="387760865"/>
                    </a:ext>
                  </a:extLst>
                </a:gridCol>
              </a:tblGrid>
              <a:tr h="37307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Type​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Company​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2784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Employment full time / part time​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61597"/>
                  </a:ext>
                </a:extLst>
              </a:tr>
              <a:tr h="6228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Research Grant (P.I., collaborator or consultant; pending and received grants)​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318285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Other research support​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60694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Speakers Bureau / Honoraria​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46269"/>
                  </a:ext>
                </a:extLst>
              </a:tr>
              <a:tr h="6228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Ownership interest (stock, stock-options, patent or intellectual property​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2469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Consultant / advisory board​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dirty="0">
                          <a:solidFill>
                            <a:srgbClr val="133C8B"/>
                          </a:solidFill>
                          <a:effectLst/>
                          <a:latin typeface="Open Sans" panose="020B0606030504020204" pitchFamily="34" charset="0"/>
                        </a:rPr>
                        <a:t>Company name/None​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9359"/>
                  </a:ext>
                </a:extLst>
              </a:tr>
            </a:tbl>
          </a:graphicData>
        </a:graphic>
      </p:graphicFrame>
      <p:sp>
        <p:nvSpPr>
          <p:cNvPr id="3" name="TextBox 8">
            <a:extLst>
              <a:ext uri="{FF2B5EF4-FFF2-40B4-BE49-F238E27FC236}">
                <a16:creationId xmlns:a16="http://schemas.microsoft.com/office/drawing/2014/main" id="{25C45C04-769F-E381-CDE3-F2C5F14342E4}"/>
              </a:ext>
            </a:extLst>
          </p:cNvPr>
          <p:cNvSpPr txBox="1"/>
          <p:nvPr/>
        </p:nvSpPr>
        <p:spPr>
          <a:xfrm>
            <a:off x="1060583" y="1057797"/>
            <a:ext cx="2747824" cy="267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1600" spc="20" dirty="0">
                <a:solidFill>
                  <a:srgbClr val="133C8B"/>
                </a:solidFill>
                <a:latin typeface="Montserrat Bold"/>
              </a:rPr>
              <a:t>Disclosure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8DE8E08-C754-3773-327A-88419DA59CE5}"/>
              </a:ext>
            </a:extLst>
          </p:cNvPr>
          <p:cNvSpPr txBox="1"/>
          <p:nvPr/>
        </p:nvSpPr>
        <p:spPr>
          <a:xfrm>
            <a:off x="1060583" y="1562279"/>
            <a:ext cx="7831626" cy="161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sz="1400" spc="-39" dirty="0">
                <a:solidFill>
                  <a:srgbClr val="133C8B"/>
                </a:solidFill>
                <a:latin typeface="Open Sans"/>
              </a:rPr>
              <a:t>In relation to this presentation, I declare the following, real or perceived conflicts of interest: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F36C3E8-F547-2BBC-771E-574365F5D5A5}"/>
              </a:ext>
            </a:extLst>
          </p:cNvPr>
          <p:cNvSpPr txBox="1"/>
          <p:nvPr/>
        </p:nvSpPr>
        <p:spPr>
          <a:xfrm>
            <a:off x="1060583" y="5140549"/>
            <a:ext cx="881269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-39" dirty="0">
                <a:solidFill>
                  <a:srgbClr val="133C8B"/>
                </a:solidFill>
                <a:latin typeface="Open Sans"/>
              </a:rPr>
              <a:t>A conflict of interest is any situation in which a speaker or immediate family members have interests, and those may cause a conflict with the current presentation. Conflicts of interest do not preclude the delivery of the talk but should be explicitly declared. These may include financial interests (</a:t>
            </a:r>
            <a:r>
              <a:rPr lang="en-US" sz="1000" spc="-39" dirty="0" err="1">
                <a:solidFill>
                  <a:srgbClr val="133C8B"/>
                </a:solidFill>
                <a:latin typeface="Open Sans"/>
              </a:rPr>
              <a:t>eg.</a:t>
            </a:r>
            <a:r>
              <a:rPr lang="en-US" sz="1000" spc="-39" dirty="0">
                <a:solidFill>
                  <a:srgbClr val="133C8B"/>
                </a:solidFill>
                <a:latin typeface="Open Sans"/>
              </a:rPr>
              <a:t> owning stocks of a related company, having received honoraria, consultancy fees), research interests (research support by grants or otherwise), </a:t>
            </a:r>
            <a:r>
              <a:rPr lang="en-US" sz="1000" spc="-39" dirty="0" err="1">
                <a:solidFill>
                  <a:srgbClr val="133C8B"/>
                </a:solidFill>
                <a:latin typeface="Open Sans"/>
              </a:rPr>
              <a:t>organisational</a:t>
            </a:r>
            <a:r>
              <a:rPr lang="en-US" sz="1000" spc="-39" dirty="0">
                <a:solidFill>
                  <a:srgbClr val="133C8B"/>
                </a:solidFill>
                <a:latin typeface="Open Sans"/>
              </a:rPr>
              <a:t> interests and gifts.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5277C37-55D0-D331-DEDF-46CCBD891BC3}"/>
              </a:ext>
            </a:extLst>
          </p:cNvPr>
          <p:cNvSpPr txBox="1"/>
          <p:nvPr/>
        </p:nvSpPr>
        <p:spPr>
          <a:xfrm>
            <a:off x="6209969" y="512414"/>
            <a:ext cx="5017274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15B3E9-5DE1-E2B6-7E89-69F3C0C62C98}"/>
              </a:ext>
            </a:extLst>
          </p:cNvPr>
          <p:cNvSpPr/>
          <p:nvPr/>
        </p:nvSpPr>
        <p:spPr>
          <a:xfrm rot="10800000">
            <a:off x="-783027" y="407614"/>
            <a:ext cx="4296289" cy="499980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C695C1"/>
          </a:solidFill>
        </p:spPr>
        <p:txBody>
          <a:bodyPr/>
          <a:lstStyle/>
          <a:p>
            <a:endParaRPr lang="en-CH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B5FA10C-E52F-613E-8B53-DE681210051E}"/>
              </a:ext>
            </a:extLst>
          </p:cNvPr>
          <p:cNvSpPr txBox="1"/>
          <p:nvPr/>
        </p:nvSpPr>
        <p:spPr>
          <a:xfrm>
            <a:off x="210207" y="457990"/>
            <a:ext cx="2993789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055" b="1" dirty="0">
                <a:solidFill>
                  <a:srgbClr val="FFFFFF"/>
                </a:solidFill>
                <a:latin typeface="PF Highway Sans Pro 1"/>
              </a:rPr>
              <a:t>FAAM-EUROBAT 2024</a:t>
            </a:r>
          </a:p>
        </p:txBody>
      </p:sp>
    </p:spTree>
    <p:extLst>
      <p:ext uri="{BB962C8B-B14F-4D97-AF65-F5344CB8AC3E}">
        <p14:creationId xmlns:p14="http://schemas.microsoft.com/office/powerpoint/2010/main" val="56724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B95E797-2B3E-4BA1-F48D-3103F17586FE}"/>
              </a:ext>
            </a:extLst>
          </p:cNvPr>
          <p:cNvGrpSpPr/>
          <p:nvPr/>
        </p:nvGrpSpPr>
        <p:grpSpPr>
          <a:xfrm>
            <a:off x="1180346" y="2012987"/>
            <a:ext cx="376288" cy="388382"/>
            <a:chOff x="1180346" y="2012987"/>
            <a:chExt cx="376288" cy="38838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683A0B-6A5B-D243-A904-A517B5296C40}"/>
                </a:ext>
              </a:extLst>
            </p:cNvPr>
            <p:cNvSpPr/>
            <p:nvPr/>
          </p:nvSpPr>
          <p:spPr>
            <a:xfrm>
              <a:off x="1180346" y="2019759"/>
              <a:ext cx="376288" cy="381610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95C1"/>
            </a:solidFill>
          </p:spPr>
          <p:txBody>
            <a:bodyPr/>
            <a:lstStyle/>
            <a:p>
              <a:endParaRPr lang="en-CH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358D642-65B4-98CB-E070-05E5F8A9D645}"/>
                </a:ext>
              </a:extLst>
            </p:cNvPr>
            <p:cNvSpPr txBox="1"/>
            <p:nvPr/>
          </p:nvSpPr>
          <p:spPr>
            <a:xfrm>
              <a:off x="1223260" y="2012987"/>
              <a:ext cx="305734" cy="345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017B68-1AB6-E7ED-E85B-A025769270A7}"/>
              </a:ext>
            </a:extLst>
          </p:cNvPr>
          <p:cNvGrpSpPr/>
          <p:nvPr/>
        </p:nvGrpSpPr>
        <p:grpSpPr>
          <a:xfrm>
            <a:off x="1180346" y="2911368"/>
            <a:ext cx="376288" cy="381610"/>
            <a:chOff x="1180346" y="2826209"/>
            <a:chExt cx="376288" cy="381610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5C712428-2D65-77BF-3567-AD56EB34F166}"/>
                </a:ext>
              </a:extLst>
            </p:cNvPr>
            <p:cNvSpPr/>
            <p:nvPr/>
          </p:nvSpPr>
          <p:spPr>
            <a:xfrm>
              <a:off x="1180346" y="2826209"/>
              <a:ext cx="376288" cy="381610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95C1"/>
            </a:solidFill>
          </p:spPr>
          <p:txBody>
            <a:bodyPr/>
            <a:lstStyle/>
            <a:p>
              <a:endParaRPr lang="en-CH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556E75CC-996B-2F60-D27C-63C0CABC2FE2}"/>
                </a:ext>
              </a:extLst>
            </p:cNvPr>
            <p:cNvSpPr txBox="1"/>
            <p:nvPr/>
          </p:nvSpPr>
          <p:spPr>
            <a:xfrm>
              <a:off x="1223260" y="2826209"/>
              <a:ext cx="305734" cy="345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FBAB59-6D25-3FFC-916D-F85FEF5169FE}"/>
              </a:ext>
            </a:extLst>
          </p:cNvPr>
          <p:cNvGrpSpPr/>
          <p:nvPr/>
        </p:nvGrpSpPr>
        <p:grpSpPr>
          <a:xfrm>
            <a:off x="1180346" y="3840890"/>
            <a:ext cx="376288" cy="381610"/>
            <a:chOff x="1180346" y="3840890"/>
            <a:chExt cx="376288" cy="381610"/>
          </a:xfrm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884108AB-FF76-34A7-78C0-B63A2D17441C}"/>
                </a:ext>
              </a:extLst>
            </p:cNvPr>
            <p:cNvSpPr/>
            <p:nvPr/>
          </p:nvSpPr>
          <p:spPr>
            <a:xfrm>
              <a:off x="1180346" y="3840890"/>
              <a:ext cx="376288" cy="381610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95C1"/>
            </a:solidFill>
          </p:spPr>
          <p:txBody>
            <a:bodyPr/>
            <a:lstStyle/>
            <a:p>
              <a:endParaRPr lang="en-CH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B4614A9F-64A5-8845-C166-1AC9D72427D2}"/>
                </a:ext>
              </a:extLst>
            </p:cNvPr>
            <p:cNvSpPr txBox="1"/>
            <p:nvPr/>
          </p:nvSpPr>
          <p:spPr>
            <a:xfrm>
              <a:off x="1226846" y="3914106"/>
              <a:ext cx="302148" cy="184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8DE144-0DC8-2123-4C03-274993964797}"/>
              </a:ext>
            </a:extLst>
          </p:cNvPr>
          <p:cNvGrpSpPr/>
          <p:nvPr/>
        </p:nvGrpSpPr>
        <p:grpSpPr>
          <a:xfrm>
            <a:off x="1180346" y="4628493"/>
            <a:ext cx="376288" cy="383181"/>
            <a:chOff x="1180346" y="4628493"/>
            <a:chExt cx="376288" cy="383181"/>
          </a:xfrm>
        </p:grpSpPr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4B4F9DB-85F5-74FF-8675-2763E914E781}"/>
                </a:ext>
              </a:extLst>
            </p:cNvPr>
            <p:cNvSpPr/>
            <p:nvPr/>
          </p:nvSpPr>
          <p:spPr>
            <a:xfrm>
              <a:off x="1180346" y="4630064"/>
              <a:ext cx="376288" cy="381610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95C1"/>
            </a:solidFill>
            <a:ln>
              <a:noFill/>
            </a:ln>
          </p:spPr>
          <p:txBody>
            <a:bodyPr/>
            <a:lstStyle/>
            <a:p>
              <a:endParaRPr lang="en-CH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4C864FF5-E9E7-CA23-0C09-93E4FD2308E9}"/>
                </a:ext>
              </a:extLst>
            </p:cNvPr>
            <p:cNvSpPr txBox="1"/>
            <p:nvPr/>
          </p:nvSpPr>
          <p:spPr>
            <a:xfrm>
              <a:off x="1215623" y="4628493"/>
              <a:ext cx="305734" cy="345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277C4B-E35A-CACB-9DC4-49F9E880C93A}"/>
              </a:ext>
            </a:extLst>
          </p:cNvPr>
          <p:cNvSpPr txBox="1"/>
          <p:nvPr/>
        </p:nvSpPr>
        <p:spPr>
          <a:xfrm>
            <a:off x="1020418" y="1312041"/>
            <a:ext cx="9551292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68"/>
              </a:lnSpc>
            </a:pPr>
            <a:r>
              <a:rPr lang="en-US" sz="2400" dirty="0">
                <a:solidFill>
                  <a:srgbClr val="133C8B"/>
                </a:solidFill>
                <a:latin typeface="Arimo Bold"/>
              </a:rPr>
              <a:t>Table of Content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F1D6F0-B4E7-F7C9-CAD3-F7B2EA6989D2}"/>
              </a:ext>
            </a:extLst>
          </p:cNvPr>
          <p:cNvGrpSpPr/>
          <p:nvPr/>
        </p:nvGrpSpPr>
        <p:grpSpPr>
          <a:xfrm>
            <a:off x="2098823" y="1908094"/>
            <a:ext cx="4938081" cy="625094"/>
            <a:chOff x="0" y="-9525"/>
            <a:chExt cx="9209151" cy="91948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C711F90-6A7A-DADC-588A-0BCD004A07C2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sz="1400"/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DC6E2843-A1A3-36C5-E30E-854E410833F7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400" dirty="0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C2EF12-0AC9-0BC6-1EDD-D4B74CE617CA}"/>
              </a:ext>
            </a:extLst>
          </p:cNvPr>
          <p:cNvGrpSpPr/>
          <p:nvPr/>
        </p:nvGrpSpPr>
        <p:grpSpPr>
          <a:xfrm>
            <a:off x="2098823" y="2789966"/>
            <a:ext cx="4938081" cy="625095"/>
            <a:chOff x="0" y="-9525"/>
            <a:chExt cx="9209151" cy="919480"/>
          </a:xfrm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162F195-023A-7AFE-7B49-DC95ECEB4499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sz="1400"/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B1C27B0-193C-1D1F-31A4-F1E204F5C21D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400" dirty="0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1E70DB-EBF5-9322-F0E5-D866BB6D0E22}"/>
              </a:ext>
            </a:extLst>
          </p:cNvPr>
          <p:cNvGrpSpPr/>
          <p:nvPr/>
        </p:nvGrpSpPr>
        <p:grpSpPr>
          <a:xfrm>
            <a:off x="2098823" y="3694002"/>
            <a:ext cx="4938081" cy="625095"/>
            <a:chOff x="0" y="-9525"/>
            <a:chExt cx="9209151" cy="919480"/>
          </a:xfrm>
        </p:grpSpPr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0DD10E70-9E6C-5C93-0EA2-DA188DFE7241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sz="1400"/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BC644C8B-80F5-72C1-5F22-10064D558313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400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55D74-DA1E-994B-4182-DB9D78EAD911}"/>
              </a:ext>
            </a:extLst>
          </p:cNvPr>
          <p:cNvGrpSpPr/>
          <p:nvPr/>
        </p:nvGrpSpPr>
        <p:grpSpPr>
          <a:xfrm>
            <a:off x="2098823" y="4585293"/>
            <a:ext cx="4938081" cy="625095"/>
            <a:chOff x="0" y="-9525"/>
            <a:chExt cx="9209151" cy="919480"/>
          </a:xfrm>
        </p:grpSpPr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548CBA64-8B74-7F99-5DE9-D39BBDDCEA97}"/>
                </a:ext>
              </a:extLst>
            </p:cNvPr>
            <p:cNvSpPr/>
            <p:nvPr/>
          </p:nvSpPr>
          <p:spPr>
            <a:xfrm>
              <a:off x="0" y="0"/>
              <a:ext cx="9209151" cy="909955"/>
            </a:xfrm>
            <a:custGeom>
              <a:avLst/>
              <a:gdLst/>
              <a:ahLst/>
              <a:cxnLst/>
              <a:rect l="l" t="t" r="r" b="b"/>
              <a:pathLst>
                <a:path w="9209151" h="909955">
                  <a:moveTo>
                    <a:pt x="6350" y="0"/>
                  </a:moveTo>
                  <a:lnTo>
                    <a:pt x="9202801" y="0"/>
                  </a:lnTo>
                  <a:cubicBezTo>
                    <a:pt x="9206357" y="0"/>
                    <a:pt x="9209151" y="2794"/>
                    <a:pt x="9209151" y="6350"/>
                  </a:cubicBezTo>
                  <a:lnTo>
                    <a:pt x="9209151" y="903605"/>
                  </a:lnTo>
                  <a:cubicBezTo>
                    <a:pt x="9209151" y="907161"/>
                    <a:pt x="9206357" y="909955"/>
                    <a:pt x="9202801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9202801" y="897255"/>
                  </a:lnTo>
                  <a:lnTo>
                    <a:pt x="9202801" y="903605"/>
                  </a:lnTo>
                  <a:lnTo>
                    <a:pt x="9196451" y="903605"/>
                  </a:lnTo>
                  <a:lnTo>
                    <a:pt x="9196451" y="6350"/>
                  </a:lnTo>
                  <a:lnTo>
                    <a:pt x="9202801" y="6350"/>
                  </a:lnTo>
                  <a:lnTo>
                    <a:pt x="92028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sz="1400"/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ABBDCBD8-0086-2D47-BCF7-DCCB0701BA57}"/>
                </a:ext>
              </a:extLst>
            </p:cNvPr>
            <p:cNvSpPr txBox="1"/>
            <p:nvPr/>
          </p:nvSpPr>
          <p:spPr>
            <a:xfrm>
              <a:off x="0" y="-9525"/>
              <a:ext cx="9208226" cy="918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4"/>
                </a:lnSpc>
              </a:pPr>
              <a:r>
                <a:rPr lang="en-US" sz="1400">
                  <a:solidFill>
                    <a:srgbClr val="133C8B"/>
                  </a:solidFill>
                  <a:latin typeface="Arimo"/>
                </a:rPr>
                <a:t>&lt; Content &gt;</a:t>
              </a:r>
            </a:p>
          </p:txBody>
        </p:sp>
      </p:grpSp>
      <p:sp>
        <p:nvSpPr>
          <p:cNvPr id="37" name="TextBox 9">
            <a:extLst>
              <a:ext uri="{FF2B5EF4-FFF2-40B4-BE49-F238E27FC236}">
                <a16:creationId xmlns:a16="http://schemas.microsoft.com/office/drawing/2014/main" id="{59E8AA61-3261-039F-0D6A-24A6E0D3CB93}"/>
              </a:ext>
            </a:extLst>
          </p:cNvPr>
          <p:cNvSpPr txBox="1"/>
          <p:nvPr/>
        </p:nvSpPr>
        <p:spPr>
          <a:xfrm>
            <a:off x="6209969" y="512414"/>
            <a:ext cx="5017274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4406E1-008D-C01F-B720-8F49026CDE0D}"/>
              </a:ext>
            </a:extLst>
          </p:cNvPr>
          <p:cNvSpPr/>
          <p:nvPr/>
        </p:nvSpPr>
        <p:spPr>
          <a:xfrm rot="10800000">
            <a:off x="-783027" y="407614"/>
            <a:ext cx="4296289" cy="499980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C695C1"/>
          </a:solidFill>
        </p:spPr>
        <p:txBody>
          <a:bodyPr/>
          <a:lstStyle/>
          <a:p>
            <a:endParaRPr lang="en-CH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9B2E1254-6A57-AF69-76EF-F4E7FE879DE9}"/>
              </a:ext>
            </a:extLst>
          </p:cNvPr>
          <p:cNvSpPr txBox="1"/>
          <p:nvPr/>
        </p:nvSpPr>
        <p:spPr>
          <a:xfrm>
            <a:off x="210207" y="457990"/>
            <a:ext cx="2993789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055" b="1" dirty="0">
                <a:solidFill>
                  <a:srgbClr val="FFFFFF"/>
                </a:solidFill>
                <a:latin typeface="PF Highway Sans Pro 1"/>
              </a:rPr>
              <a:t>FAAM-EUROBAT 2024</a:t>
            </a:r>
          </a:p>
        </p:txBody>
      </p:sp>
    </p:spTree>
    <p:extLst>
      <p:ext uri="{BB962C8B-B14F-4D97-AF65-F5344CB8AC3E}">
        <p14:creationId xmlns:p14="http://schemas.microsoft.com/office/powerpoint/2010/main" val="19721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BD29F7-2A3C-2D2B-0C69-4CBDCB020A9E}"/>
              </a:ext>
            </a:extLst>
          </p:cNvPr>
          <p:cNvSpPr txBox="1"/>
          <p:nvPr/>
        </p:nvSpPr>
        <p:spPr>
          <a:xfrm>
            <a:off x="1647030" y="1792996"/>
            <a:ext cx="1680579" cy="33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1400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2E8CF5A9-580B-C52E-A353-8EFA212BC04B}"/>
              </a:ext>
            </a:extLst>
          </p:cNvPr>
          <p:cNvSpPr txBox="1"/>
          <p:nvPr/>
        </p:nvSpPr>
        <p:spPr>
          <a:xfrm>
            <a:off x="1647030" y="2267265"/>
            <a:ext cx="1315403" cy="30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2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D784C3-2518-FAA9-EF5C-8C9EA39B9F82}"/>
              </a:ext>
            </a:extLst>
          </p:cNvPr>
          <p:cNvGrpSpPr/>
          <p:nvPr/>
        </p:nvGrpSpPr>
        <p:grpSpPr>
          <a:xfrm>
            <a:off x="1594022" y="1159585"/>
            <a:ext cx="7102967" cy="498209"/>
            <a:chOff x="-119975" y="-13573"/>
            <a:chExt cx="16076382" cy="923528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F59067FB-FD40-240B-ED55-805012680C5E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sz="1400"/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8CEEF770-B058-76B1-3181-B6C2722D1C5C}"/>
                </a:ext>
              </a:extLst>
            </p:cNvPr>
            <p:cNvSpPr txBox="1"/>
            <p:nvPr/>
          </p:nvSpPr>
          <p:spPr>
            <a:xfrm>
              <a:off x="-119975" y="-13573"/>
              <a:ext cx="15956456" cy="919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16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BB5A8C-4098-22EC-0BFA-A3AE5155E3B1}"/>
              </a:ext>
            </a:extLst>
          </p:cNvPr>
          <p:cNvGrpSpPr/>
          <p:nvPr/>
        </p:nvGrpSpPr>
        <p:grpSpPr>
          <a:xfrm>
            <a:off x="1044521" y="1267591"/>
            <a:ext cx="376288" cy="388382"/>
            <a:chOff x="1180346" y="2012987"/>
            <a:chExt cx="376288" cy="388382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6E6D5AC-0704-1454-7C0A-65A460A6CBA9}"/>
                </a:ext>
              </a:extLst>
            </p:cNvPr>
            <p:cNvSpPr/>
            <p:nvPr/>
          </p:nvSpPr>
          <p:spPr>
            <a:xfrm>
              <a:off x="1180346" y="2019759"/>
              <a:ext cx="376288" cy="381610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95C1"/>
            </a:solidFill>
          </p:spPr>
          <p:txBody>
            <a:bodyPr/>
            <a:lstStyle/>
            <a:p>
              <a:endParaRPr lang="en-CH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FEF4EEA7-2FD5-86EA-8134-D3AF7BA0F11C}"/>
                </a:ext>
              </a:extLst>
            </p:cNvPr>
            <p:cNvSpPr txBox="1"/>
            <p:nvPr/>
          </p:nvSpPr>
          <p:spPr>
            <a:xfrm>
              <a:off x="1223260" y="2012987"/>
              <a:ext cx="305734" cy="345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1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DA2999D-9AB3-DA65-816B-2431C314497E}"/>
              </a:ext>
            </a:extLst>
          </p:cNvPr>
          <p:cNvSpPr txBox="1"/>
          <p:nvPr/>
        </p:nvSpPr>
        <p:spPr>
          <a:xfrm>
            <a:off x="6209969" y="512414"/>
            <a:ext cx="5017274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5292CD-FB86-8705-C5F9-F315871267E2}"/>
              </a:ext>
            </a:extLst>
          </p:cNvPr>
          <p:cNvSpPr/>
          <p:nvPr/>
        </p:nvSpPr>
        <p:spPr>
          <a:xfrm rot="10800000">
            <a:off x="-783027" y="407614"/>
            <a:ext cx="4296289" cy="499980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C695C1"/>
          </a:solidFill>
        </p:spPr>
        <p:txBody>
          <a:bodyPr/>
          <a:lstStyle/>
          <a:p>
            <a:endParaRPr lang="en-CH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DC99489-EB99-5E4F-52DC-DAC1A663860C}"/>
              </a:ext>
            </a:extLst>
          </p:cNvPr>
          <p:cNvSpPr txBox="1"/>
          <p:nvPr/>
        </p:nvSpPr>
        <p:spPr>
          <a:xfrm>
            <a:off x="210207" y="457990"/>
            <a:ext cx="2993789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055" b="1" dirty="0">
                <a:solidFill>
                  <a:srgbClr val="FFFFFF"/>
                </a:solidFill>
                <a:latin typeface="PF Highway Sans Pro 1"/>
              </a:rPr>
              <a:t>FAAM-EUROBAT 2024</a:t>
            </a:r>
          </a:p>
        </p:txBody>
      </p:sp>
    </p:spTree>
    <p:extLst>
      <p:ext uri="{BB962C8B-B14F-4D97-AF65-F5344CB8AC3E}">
        <p14:creationId xmlns:p14="http://schemas.microsoft.com/office/powerpoint/2010/main" val="97602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BD29F7-2A3C-2D2B-0C69-4CBDCB020A9E}"/>
              </a:ext>
            </a:extLst>
          </p:cNvPr>
          <p:cNvSpPr txBox="1"/>
          <p:nvPr/>
        </p:nvSpPr>
        <p:spPr>
          <a:xfrm>
            <a:off x="1647030" y="1792996"/>
            <a:ext cx="1680579" cy="33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1400" b="1" dirty="0">
                <a:solidFill>
                  <a:srgbClr val="273E8B"/>
                </a:solidFill>
                <a:latin typeface="PF Highway Sans Pro 1"/>
              </a:rPr>
              <a:t>&lt;Content&gt;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2E8CF5A9-580B-C52E-A353-8EFA212BC04B}"/>
              </a:ext>
            </a:extLst>
          </p:cNvPr>
          <p:cNvSpPr txBox="1"/>
          <p:nvPr/>
        </p:nvSpPr>
        <p:spPr>
          <a:xfrm>
            <a:off x="1647030" y="2267265"/>
            <a:ext cx="1315403" cy="30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200" dirty="0">
                <a:solidFill>
                  <a:srgbClr val="273E8B"/>
                </a:solidFill>
                <a:latin typeface="PF Highway Sans Pro 2"/>
              </a:rPr>
              <a:t>&lt;Content&gt;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D784C3-2518-FAA9-EF5C-8C9EA39B9F82}"/>
              </a:ext>
            </a:extLst>
          </p:cNvPr>
          <p:cNvGrpSpPr/>
          <p:nvPr/>
        </p:nvGrpSpPr>
        <p:grpSpPr>
          <a:xfrm>
            <a:off x="1594022" y="1159585"/>
            <a:ext cx="7102967" cy="498209"/>
            <a:chOff x="-119975" y="-13573"/>
            <a:chExt cx="16076382" cy="923528"/>
          </a:xfrm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F59067FB-FD40-240B-ED55-805012680C5E}"/>
                </a:ext>
              </a:extLst>
            </p:cNvPr>
            <p:cNvSpPr/>
            <p:nvPr/>
          </p:nvSpPr>
          <p:spPr>
            <a:xfrm>
              <a:off x="0" y="0"/>
              <a:ext cx="15956407" cy="909955"/>
            </a:xfrm>
            <a:custGeom>
              <a:avLst/>
              <a:gdLst/>
              <a:ahLst/>
              <a:cxnLst/>
              <a:rect l="l" t="t" r="r" b="b"/>
              <a:pathLst>
                <a:path w="15956407" h="909955">
                  <a:moveTo>
                    <a:pt x="6350" y="0"/>
                  </a:moveTo>
                  <a:lnTo>
                    <a:pt x="15950057" y="0"/>
                  </a:lnTo>
                  <a:cubicBezTo>
                    <a:pt x="15953614" y="0"/>
                    <a:pt x="15956407" y="2794"/>
                    <a:pt x="15956407" y="6350"/>
                  </a:cubicBezTo>
                  <a:lnTo>
                    <a:pt x="15956407" y="903605"/>
                  </a:lnTo>
                  <a:cubicBezTo>
                    <a:pt x="15956407" y="907161"/>
                    <a:pt x="15953614" y="909955"/>
                    <a:pt x="15950057" y="909955"/>
                  </a:cubicBezTo>
                  <a:lnTo>
                    <a:pt x="6350" y="909955"/>
                  </a:lnTo>
                  <a:cubicBezTo>
                    <a:pt x="2794" y="909955"/>
                    <a:pt x="0" y="907161"/>
                    <a:pt x="0" y="903605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903605"/>
                  </a:lnTo>
                  <a:lnTo>
                    <a:pt x="6350" y="903605"/>
                  </a:lnTo>
                  <a:lnTo>
                    <a:pt x="6350" y="897255"/>
                  </a:lnTo>
                  <a:lnTo>
                    <a:pt x="15950057" y="897255"/>
                  </a:lnTo>
                  <a:lnTo>
                    <a:pt x="15950057" y="903605"/>
                  </a:lnTo>
                  <a:lnTo>
                    <a:pt x="15943707" y="903605"/>
                  </a:lnTo>
                  <a:lnTo>
                    <a:pt x="15943707" y="6350"/>
                  </a:lnTo>
                  <a:lnTo>
                    <a:pt x="15950057" y="6350"/>
                  </a:lnTo>
                  <a:lnTo>
                    <a:pt x="15950057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H" sz="1400"/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8CEEF770-B058-76B1-3181-B6C2722D1C5C}"/>
                </a:ext>
              </a:extLst>
            </p:cNvPr>
            <p:cNvSpPr txBox="1"/>
            <p:nvPr/>
          </p:nvSpPr>
          <p:spPr>
            <a:xfrm>
              <a:off x="-119975" y="-13573"/>
              <a:ext cx="15956456" cy="919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879"/>
                </a:lnSpc>
              </a:pPr>
              <a:r>
                <a:rPr lang="en-US" sz="1600" b="1" dirty="0">
                  <a:solidFill>
                    <a:srgbClr val="133C8B"/>
                  </a:solidFill>
                  <a:latin typeface="Arimo Bold"/>
                </a:rPr>
                <a:t>&lt; Content &gt;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BB5A8C-4098-22EC-0BFA-A3AE5155E3B1}"/>
              </a:ext>
            </a:extLst>
          </p:cNvPr>
          <p:cNvGrpSpPr/>
          <p:nvPr/>
        </p:nvGrpSpPr>
        <p:grpSpPr>
          <a:xfrm>
            <a:off x="1044521" y="1267591"/>
            <a:ext cx="376288" cy="388382"/>
            <a:chOff x="1180346" y="2012987"/>
            <a:chExt cx="376288" cy="388382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6E6D5AC-0704-1454-7C0A-65A460A6CBA9}"/>
                </a:ext>
              </a:extLst>
            </p:cNvPr>
            <p:cNvSpPr/>
            <p:nvPr/>
          </p:nvSpPr>
          <p:spPr>
            <a:xfrm>
              <a:off x="1180346" y="2019759"/>
              <a:ext cx="376288" cy="381610"/>
            </a:xfrm>
            <a:custGeom>
              <a:avLst/>
              <a:gdLst/>
              <a:ahLst/>
              <a:cxnLst/>
              <a:rect l="l" t="t" r="r" b="b"/>
              <a:pathLst>
                <a:path w="812800" h="824297">
                  <a:moveTo>
                    <a:pt x="406400" y="0"/>
                  </a:moveTo>
                  <a:cubicBezTo>
                    <a:pt x="181951" y="0"/>
                    <a:pt x="0" y="184525"/>
                    <a:pt x="0" y="412149"/>
                  </a:cubicBezTo>
                  <a:cubicBezTo>
                    <a:pt x="0" y="639772"/>
                    <a:pt x="181951" y="824297"/>
                    <a:pt x="406400" y="824297"/>
                  </a:cubicBezTo>
                  <a:cubicBezTo>
                    <a:pt x="630849" y="824297"/>
                    <a:pt x="812800" y="639772"/>
                    <a:pt x="812800" y="412149"/>
                  </a:cubicBezTo>
                  <a:cubicBezTo>
                    <a:pt x="812800" y="18452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95C1"/>
            </a:solidFill>
          </p:spPr>
          <p:txBody>
            <a:bodyPr/>
            <a:lstStyle/>
            <a:p>
              <a:endParaRPr lang="en-CH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endParaRP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FEF4EEA7-2FD5-86EA-8134-D3AF7BA0F11C}"/>
                </a:ext>
              </a:extLst>
            </p:cNvPr>
            <p:cNvSpPr txBox="1"/>
            <p:nvPr/>
          </p:nvSpPr>
          <p:spPr>
            <a:xfrm>
              <a:off x="1223260" y="2012987"/>
              <a:ext cx="305734" cy="345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1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41F6BDC-BD90-F62D-8109-326B57E3B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38156"/>
              </p:ext>
            </p:extLst>
          </p:nvPr>
        </p:nvGraphicFramePr>
        <p:xfrm>
          <a:off x="1642665" y="2706846"/>
          <a:ext cx="9286910" cy="2883563"/>
        </p:xfrm>
        <a:graphic>
          <a:graphicData uri="http://schemas.openxmlformats.org/drawingml/2006/table">
            <a:tbl>
              <a:tblPr/>
              <a:tblGrid>
                <a:gridCol w="1857382">
                  <a:extLst>
                    <a:ext uri="{9D8B030D-6E8A-4147-A177-3AD203B41FA5}">
                      <a16:colId xmlns:a16="http://schemas.microsoft.com/office/drawing/2014/main" val="1214135964"/>
                    </a:ext>
                  </a:extLst>
                </a:gridCol>
                <a:gridCol w="1857382">
                  <a:extLst>
                    <a:ext uri="{9D8B030D-6E8A-4147-A177-3AD203B41FA5}">
                      <a16:colId xmlns:a16="http://schemas.microsoft.com/office/drawing/2014/main" val="483340845"/>
                    </a:ext>
                  </a:extLst>
                </a:gridCol>
                <a:gridCol w="1857382">
                  <a:extLst>
                    <a:ext uri="{9D8B030D-6E8A-4147-A177-3AD203B41FA5}">
                      <a16:colId xmlns:a16="http://schemas.microsoft.com/office/drawing/2014/main" val="3036730328"/>
                    </a:ext>
                  </a:extLst>
                </a:gridCol>
                <a:gridCol w="1857382">
                  <a:extLst>
                    <a:ext uri="{9D8B030D-6E8A-4147-A177-3AD203B41FA5}">
                      <a16:colId xmlns:a16="http://schemas.microsoft.com/office/drawing/2014/main" val="1115592620"/>
                    </a:ext>
                  </a:extLst>
                </a:gridCol>
                <a:gridCol w="1857382">
                  <a:extLst>
                    <a:ext uri="{9D8B030D-6E8A-4147-A177-3AD203B41FA5}">
                      <a16:colId xmlns:a16="http://schemas.microsoft.com/office/drawing/2014/main" val="1858910875"/>
                    </a:ext>
                  </a:extLst>
                </a:gridCol>
              </a:tblGrid>
              <a:tr h="44976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>
                          <a:solidFill>
                            <a:srgbClr val="133C8B"/>
                          </a:solidFill>
                          <a:effectLst/>
                          <a:latin typeface="Arimo Bold" panose="020B0604020202020204" charset="0"/>
                        </a:rPr>
                        <a:t>&lt; Content &gt;​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21886"/>
                  </a:ext>
                </a:extLst>
              </a:tr>
              <a:tr h="48777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mo" panose="020B0604020202020204" charset="0"/>
                        </a:rPr>
                        <a:t>&lt; Content &gt;​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15782"/>
                  </a:ext>
                </a:extLst>
              </a:tr>
              <a:tr h="486506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07892"/>
                  </a:ext>
                </a:extLst>
              </a:tr>
              <a:tr h="486506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15966"/>
                  </a:ext>
                </a:extLst>
              </a:tr>
              <a:tr h="486506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54544"/>
                  </a:ext>
                </a:extLst>
              </a:tr>
              <a:tr h="486506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9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33302"/>
                  </a:ext>
                </a:extLst>
              </a:tr>
            </a:tbl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id="{BB8A4321-CF24-5E8B-2796-EF98699E105B}"/>
              </a:ext>
            </a:extLst>
          </p:cNvPr>
          <p:cNvSpPr txBox="1"/>
          <p:nvPr/>
        </p:nvSpPr>
        <p:spPr>
          <a:xfrm>
            <a:off x="6209969" y="512414"/>
            <a:ext cx="5017274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DB9800D-36D5-49B8-1950-CA1578DDFD8E}"/>
              </a:ext>
            </a:extLst>
          </p:cNvPr>
          <p:cNvSpPr/>
          <p:nvPr/>
        </p:nvSpPr>
        <p:spPr>
          <a:xfrm rot="10800000">
            <a:off x="-783027" y="407614"/>
            <a:ext cx="4296289" cy="499980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C695C1"/>
          </a:solidFill>
        </p:spPr>
        <p:txBody>
          <a:bodyPr/>
          <a:lstStyle/>
          <a:p>
            <a:endParaRPr lang="en-CH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F12B66CD-0F9D-FDCF-0C4C-E41941AAA907}"/>
              </a:ext>
            </a:extLst>
          </p:cNvPr>
          <p:cNvSpPr txBox="1"/>
          <p:nvPr/>
        </p:nvSpPr>
        <p:spPr>
          <a:xfrm>
            <a:off x="210207" y="457990"/>
            <a:ext cx="2993789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055" b="1" dirty="0">
                <a:solidFill>
                  <a:srgbClr val="FFFFFF"/>
                </a:solidFill>
                <a:latin typeface="PF Highway Sans Pro 1"/>
              </a:rPr>
              <a:t>FAAM-EUROBAT 2024</a:t>
            </a:r>
          </a:p>
        </p:txBody>
      </p:sp>
    </p:spTree>
    <p:extLst>
      <p:ext uri="{BB962C8B-B14F-4D97-AF65-F5344CB8AC3E}">
        <p14:creationId xmlns:p14="http://schemas.microsoft.com/office/powerpoint/2010/main" val="1511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5D6A25-C0DB-487F-4586-762D7AACBDFE}"/>
              </a:ext>
            </a:extLst>
          </p:cNvPr>
          <p:cNvSpPr txBox="1"/>
          <p:nvPr/>
        </p:nvSpPr>
        <p:spPr>
          <a:xfrm>
            <a:off x="6209969" y="512414"/>
            <a:ext cx="5017274" cy="591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400" b="1" dirty="0">
                <a:solidFill>
                  <a:srgbClr val="133C8B"/>
                </a:solidFill>
                <a:latin typeface="Arimo"/>
              </a:rPr>
              <a:t>&lt; Title of presenter &gt;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8730CA4-96E3-5224-2563-F7D093751282}"/>
              </a:ext>
            </a:extLst>
          </p:cNvPr>
          <p:cNvSpPr/>
          <p:nvPr/>
        </p:nvSpPr>
        <p:spPr>
          <a:xfrm rot="10800000">
            <a:off x="-783027" y="407614"/>
            <a:ext cx="4296289" cy="499980"/>
          </a:xfrm>
          <a:custGeom>
            <a:avLst/>
            <a:gdLst/>
            <a:ahLst/>
            <a:cxnLst/>
            <a:rect l="l" t="t" r="r" b="b"/>
            <a:pathLst>
              <a:path w="2151932" h="250431">
                <a:moveTo>
                  <a:pt x="203200" y="0"/>
                </a:moveTo>
                <a:lnTo>
                  <a:pt x="2151932" y="0"/>
                </a:lnTo>
                <a:lnTo>
                  <a:pt x="1948732" y="250431"/>
                </a:lnTo>
                <a:lnTo>
                  <a:pt x="0" y="250431"/>
                </a:lnTo>
                <a:lnTo>
                  <a:pt x="203200" y="0"/>
                </a:lnTo>
                <a:close/>
              </a:path>
            </a:pathLst>
          </a:custGeom>
          <a:solidFill>
            <a:srgbClr val="C695C1"/>
          </a:solidFill>
        </p:spPr>
        <p:txBody>
          <a:bodyPr/>
          <a:lstStyle/>
          <a:p>
            <a:endParaRPr lang="en-CH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2F73B747-B5CE-758C-5846-6A834F2EDEA2}"/>
              </a:ext>
            </a:extLst>
          </p:cNvPr>
          <p:cNvSpPr txBox="1"/>
          <p:nvPr/>
        </p:nvSpPr>
        <p:spPr>
          <a:xfrm>
            <a:off x="210207" y="457990"/>
            <a:ext cx="2993789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7"/>
              </a:lnSpc>
            </a:pPr>
            <a:r>
              <a:rPr lang="en-US" sz="2055" b="1" dirty="0">
                <a:solidFill>
                  <a:srgbClr val="FFFFFF"/>
                </a:solidFill>
                <a:latin typeface="PF Highway Sans Pro 1"/>
              </a:rPr>
              <a:t>FAAM-EUROBAT 2024</a:t>
            </a:r>
          </a:p>
        </p:txBody>
      </p:sp>
    </p:spTree>
    <p:extLst>
      <p:ext uri="{BB962C8B-B14F-4D97-AF65-F5344CB8AC3E}">
        <p14:creationId xmlns:p14="http://schemas.microsoft.com/office/powerpoint/2010/main" val="3547288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e7e78-2b98-4789-a7ff-0231e8d4954a" xsi:nil="true"/>
    <lcf76f155ced4ddcb4097134ff3c332f xmlns="e8ab9a0c-44b9-4e23-a2da-8425ea6c4c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8E005F3D0ED49ABF3BD531879F9CC" ma:contentTypeVersion="18" ma:contentTypeDescription="Create a new document." ma:contentTypeScope="" ma:versionID="558fdfafae19bfbbfeceb140d1b0b865">
  <xsd:schema xmlns:xsd="http://www.w3.org/2001/XMLSchema" xmlns:xs="http://www.w3.org/2001/XMLSchema" xmlns:p="http://schemas.microsoft.com/office/2006/metadata/properties" xmlns:ns2="e8ab9a0c-44b9-4e23-a2da-8425ea6c4c1d" xmlns:ns3="c70e7e78-2b98-4789-a7ff-0231e8d4954a" targetNamespace="http://schemas.microsoft.com/office/2006/metadata/properties" ma:root="true" ma:fieldsID="cf6e8eae1146b179b9661055578dc1a4" ns2:_="" ns3:_="">
    <xsd:import namespace="e8ab9a0c-44b9-4e23-a2da-8425ea6c4c1d"/>
    <xsd:import namespace="c70e7e78-2b98-4789-a7ff-0231e8d49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9a0c-44b9-4e23-a2da-8425ea6c4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1b8dab-0eef-4597-a6c4-1f6a3335b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e7e78-2b98-4789-a7ff-0231e8d49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40fce7-5513-4d05-a889-b89c6c2616ca}" ma:internalName="TaxCatchAll" ma:showField="CatchAllData" ma:web="c70e7e78-2b98-4789-a7ff-0231e8d49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DFC998-FF26-4B7D-92FB-02934C3F2262}">
  <ds:schemaRefs>
    <ds:schemaRef ds:uri="http://schemas.microsoft.com/office/2006/metadata/properties"/>
    <ds:schemaRef ds:uri="http://schemas.microsoft.com/office/infopath/2007/PartnerControls"/>
    <ds:schemaRef ds:uri="c70e7e78-2b98-4789-a7ff-0231e8d4954a"/>
    <ds:schemaRef ds:uri="e8ab9a0c-44b9-4e23-a2da-8425ea6c4c1d"/>
  </ds:schemaRefs>
</ds:datastoreItem>
</file>

<file path=customXml/itemProps2.xml><?xml version="1.0" encoding="utf-8"?>
<ds:datastoreItem xmlns:ds="http://schemas.openxmlformats.org/officeDocument/2006/customXml" ds:itemID="{97ECC046-5FAC-422B-881E-FAAC3DB1A0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C2CF6-70D7-4973-9088-7B223ED5E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b9a0c-44b9-4e23-a2da-8425ea6c4c1d"/>
    <ds:schemaRef ds:uri="c70e7e78-2b98-4789-a7ff-0231e8d49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330</Words>
  <Application>Microsoft Macintosh PowerPoint</Application>
  <PresentationFormat>Panorámica</PresentationFormat>
  <Paragraphs>85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Arimo</vt:lpstr>
      <vt:lpstr>Arimo Bold</vt:lpstr>
      <vt:lpstr>Arimo Bold Italics</vt:lpstr>
      <vt:lpstr>Calibri</vt:lpstr>
      <vt:lpstr>Montserrat Bold</vt:lpstr>
      <vt:lpstr>Open Sans</vt:lpstr>
      <vt:lpstr>PF Highway Sans Pro 1</vt:lpstr>
      <vt:lpstr>PF Highway Sans Pro 2</vt:lpstr>
      <vt:lpstr>Thème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Estefanía García C.</cp:lastModifiedBy>
  <cp:revision>23</cp:revision>
  <dcterms:created xsi:type="dcterms:W3CDTF">2024-01-24T06:59:47Z</dcterms:created>
  <dcterms:modified xsi:type="dcterms:W3CDTF">2024-10-17T17:32:06Z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0x0101006638E005F3D0ED49ABF3BD531879F9CC</vt:lpwstr>
  </property>
</Properties>
</file>